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93" r:id="rId2"/>
    <p:sldId id="333" r:id="rId3"/>
    <p:sldId id="334" r:id="rId4"/>
    <p:sldId id="450" r:id="rId5"/>
    <p:sldId id="445" r:id="rId6"/>
    <p:sldId id="446" r:id="rId7"/>
    <p:sldId id="447" r:id="rId8"/>
    <p:sldId id="451" r:id="rId9"/>
    <p:sldId id="412" r:id="rId10"/>
    <p:sldId id="443" r:id="rId11"/>
    <p:sldId id="442" r:id="rId12"/>
    <p:sldId id="449" r:id="rId13"/>
    <p:sldId id="351" r:id="rId14"/>
    <p:sldId id="352" r:id="rId15"/>
    <p:sldId id="45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293"/>
            <p14:sldId id="333"/>
            <p14:sldId id="334"/>
            <p14:sldId id="450"/>
            <p14:sldId id="445"/>
            <p14:sldId id="446"/>
            <p14:sldId id="447"/>
            <p14:sldId id="451"/>
            <p14:sldId id="412"/>
            <p14:sldId id="443"/>
            <p14:sldId id="442"/>
            <p14:sldId id="449"/>
            <p14:sldId id="351"/>
            <p14:sldId id="352"/>
            <p14:sldId id="453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37739"/>
    <a:srgbClr val="D9D9D9"/>
    <a:srgbClr val="7F8DAA"/>
    <a:srgbClr val="B07328"/>
    <a:srgbClr val="C4975E"/>
    <a:srgbClr val="D7B993"/>
    <a:srgbClr val="FFCC66"/>
    <a:srgbClr val="548C9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8" autoAdjust="0"/>
    <p:restoredTop sz="98837" autoAdjust="0"/>
  </p:normalViewPr>
  <p:slideViewPr>
    <p:cSldViewPr snapToGrid="0">
      <p:cViewPr>
        <p:scale>
          <a:sx n="100" d="100"/>
          <a:sy n="100" d="100"/>
        </p:scale>
        <p:origin x="-516" y="-4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08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7ED204-9FCE-4718-9212-B47DFFE1C69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B68123-D585-4C1B-81DD-1FACC424A9BB}">
      <dgm:prSet phldrT="[Text]"/>
      <dgm:spPr/>
      <dgm:t>
        <a:bodyPr/>
        <a:lstStyle/>
        <a:p>
          <a:r>
            <a:rPr lang="en-US" smtClean="0"/>
            <a:t>Driver</a:t>
          </a:r>
          <a:endParaRPr lang="en-US" dirty="0"/>
        </a:p>
      </dgm:t>
    </dgm:pt>
    <dgm:pt modelId="{16DA0AFA-D63F-4392-82BB-5C32A10D98E5}" type="parTrans" cxnId="{320B902B-CE4D-48F5-A3FD-02E4CA23A325}">
      <dgm:prSet/>
      <dgm:spPr/>
      <dgm:t>
        <a:bodyPr/>
        <a:lstStyle/>
        <a:p>
          <a:endParaRPr lang="en-US"/>
        </a:p>
      </dgm:t>
    </dgm:pt>
    <dgm:pt modelId="{229A5DB9-68B6-4A64-B050-DC77C76803B3}" type="sibTrans" cxnId="{320B902B-CE4D-48F5-A3FD-02E4CA23A325}">
      <dgm:prSet/>
      <dgm:spPr/>
      <dgm:t>
        <a:bodyPr/>
        <a:lstStyle/>
        <a:p>
          <a:endParaRPr lang="en-US"/>
        </a:p>
      </dgm:t>
    </dgm:pt>
    <dgm:pt modelId="{39530B29-34A2-468D-9281-D1C333FC330F}">
      <dgm:prSet phldrT="[Text]"/>
      <dgm:spPr/>
      <dgm:t>
        <a:bodyPr/>
        <a:lstStyle/>
        <a:p>
          <a:r>
            <a:rPr lang="en-US" smtClean="0"/>
            <a:t>Worker</a:t>
          </a:r>
          <a:endParaRPr lang="en-US" dirty="0"/>
        </a:p>
      </dgm:t>
    </dgm:pt>
    <dgm:pt modelId="{BA26BD69-4B7C-4084-945A-31103BE3B2AC}" type="parTrans" cxnId="{07A2C47C-3F26-46FA-811E-0A842E1F4AD5}">
      <dgm:prSet/>
      <dgm:spPr/>
      <dgm:t>
        <a:bodyPr/>
        <a:lstStyle/>
        <a:p>
          <a:endParaRPr lang="en-US"/>
        </a:p>
      </dgm:t>
    </dgm:pt>
    <dgm:pt modelId="{39092AD3-80F2-45AE-A9F9-82C4E64DD9AF}" type="sibTrans" cxnId="{07A2C47C-3F26-46FA-811E-0A842E1F4AD5}">
      <dgm:prSet/>
      <dgm:spPr/>
      <dgm:t>
        <a:bodyPr/>
        <a:lstStyle/>
        <a:p>
          <a:endParaRPr lang="en-US"/>
        </a:p>
      </dgm:t>
    </dgm:pt>
    <dgm:pt modelId="{F3A7314C-1B14-4C8E-9FD9-80ECFFF3D2FF}">
      <dgm:prSet phldrT="[Text]"/>
      <dgm:spPr/>
      <dgm:t>
        <a:bodyPr/>
        <a:lstStyle/>
        <a:p>
          <a:r>
            <a:rPr lang="en-US" smtClean="0"/>
            <a:t>Worker</a:t>
          </a:r>
          <a:endParaRPr lang="en-US" dirty="0"/>
        </a:p>
      </dgm:t>
    </dgm:pt>
    <dgm:pt modelId="{67A0287A-B49E-4022-8A8D-92F17E75C61D}" type="parTrans" cxnId="{5661297B-EA7C-4341-B77E-95D01796AB88}">
      <dgm:prSet/>
      <dgm:spPr/>
      <dgm:t>
        <a:bodyPr/>
        <a:lstStyle/>
        <a:p>
          <a:endParaRPr lang="en-US"/>
        </a:p>
      </dgm:t>
    </dgm:pt>
    <dgm:pt modelId="{B01A2B1C-4C1B-4401-AADC-6FF3E616F9F9}" type="sibTrans" cxnId="{5661297B-EA7C-4341-B77E-95D01796AB88}">
      <dgm:prSet/>
      <dgm:spPr/>
      <dgm:t>
        <a:bodyPr/>
        <a:lstStyle/>
        <a:p>
          <a:endParaRPr lang="en-US"/>
        </a:p>
      </dgm:t>
    </dgm:pt>
    <dgm:pt modelId="{1A7D9DEE-E6C9-4382-B6BF-9990A28F79A8}">
      <dgm:prSet phldrT="[Text]"/>
      <dgm:spPr/>
      <dgm:t>
        <a:bodyPr/>
        <a:lstStyle/>
        <a:p>
          <a:r>
            <a:rPr lang="en-US" smtClean="0"/>
            <a:t>Worker</a:t>
          </a:r>
          <a:endParaRPr lang="en-US" dirty="0"/>
        </a:p>
      </dgm:t>
    </dgm:pt>
    <dgm:pt modelId="{23E9106B-BE64-4226-ABE0-A5403A4DF517}" type="parTrans" cxnId="{2DAC2D7A-4F13-4CC5-BC99-88A1FA52B673}">
      <dgm:prSet/>
      <dgm:spPr/>
      <dgm:t>
        <a:bodyPr/>
        <a:lstStyle/>
        <a:p>
          <a:endParaRPr lang="en-US"/>
        </a:p>
      </dgm:t>
    </dgm:pt>
    <dgm:pt modelId="{B4848007-4E1F-4FC9-B206-3DEA7352B3C5}" type="sibTrans" cxnId="{2DAC2D7A-4F13-4CC5-BC99-88A1FA52B673}">
      <dgm:prSet/>
      <dgm:spPr/>
      <dgm:t>
        <a:bodyPr/>
        <a:lstStyle/>
        <a:p>
          <a:endParaRPr lang="en-US"/>
        </a:p>
      </dgm:t>
    </dgm:pt>
    <dgm:pt modelId="{DEC05539-E019-42AF-A0DB-D13B3AEE953B}" type="pres">
      <dgm:prSet presAssocID="{3A7ED204-9FCE-4718-9212-B47DFFE1C69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7094E5-5F9F-420E-9E3B-6F1843F63E5E}" type="pres">
      <dgm:prSet presAssocID="{BEB68123-D585-4C1B-81DD-1FACC424A9BB}" presName="root1" presStyleCnt="0"/>
      <dgm:spPr/>
    </dgm:pt>
    <dgm:pt modelId="{DDFD804D-2610-4A1B-8CDB-824D8C648D9A}" type="pres">
      <dgm:prSet presAssocID="{BEB68123-D585-4C1B-81DD-1FACC424A9BB}" presName="LevelOneTextNode" presStyleLbl="node0" presStyleIdx="0" presStyleCnt="1" custLinFactX="-266342" custLinFactNeighborX="-300000" custLinFactNeighborY="3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42E99B-F201-40B9-8D13-DBA9379EAC1B}" type="pres">
      <dgm:prSet presAssocID="{BEB68123-D585-4C1B-81DD-1FACC424A9BB}" presName="level2hierChild" presStyleCnt="0"/>
      <dgm:spPr/>
    </dgm:pt>
    <dgm:pt modelId="{BBCF4B0E-3890-4134-9051-70B2E470EDFF}" type="pres">
      <dgm:prSet presAssocID="{BA26BD69-4B7C-4084-945A-31103BE3B2AC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8A3D1164-C1D2-40A8-9E41-5220E1B7EC00}" type="pres">
      <dgm:prSet presAssocID="{BA26BD69-4B7C-4084-945A-31103BE3B2AC}" presName="connTx" presStyleLbl="parChTrans1D2" presStyleIdx="0" presStyleCnt="3"/>
      <dgm:spPr/>
      <dgm:t>
        <a:bodyPr/>
        <a:lstStyle/>
        <a:p>
          <a:endParaRPr lang="en-US"/>
        </a:p>
      </dgm:t>
    </dgm:pt>
    <dgm:pt modelId="{DFD0C41F-2A21-40C1-B5CC-F10C14773175}" type="pres">
      <dgm:prSet presAssocID="{39530B29-34A2-468D-9281-D1C333FC330F}" presName="root2" presStyleCnt="0"/>
      <dgm:spPr/>
    </dgm:pt>
    <dgm:pt modelId="{13B65A91-1B1F-4037-B3AC-454A815F58F1}" type="pres">
      <dgm:prSet presAssocID="{39530B29-34A2-468D-9281-D1C333FC330F}" presName="LevelTwoTextNode" presStyleLbl="node2" presStyleIdx="0" presStyleCnt="3" custLinFactX="70400" custLinFactNeighborX="100000" custLinFactNeighborY="-77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7A9C40-BDEB-40C7-A64D-4817FBFB8F98}" type="pres">
      <dgm:prSet presAssocID="{39530B29-34A2-468D-9281-D1C333FC330F}" presName="level3hierChild" presStyleCnt="0"/>
      <dgm:spPr/>
    </dgm:pt>
    <dgm:pt modelId="{A6FD72D4-1341-4FB4-9637-A58231CB55FF}" type="pres">
      <dgm:prSet presAssocID="{67A0287A-B49E-4022-8A8D-92F17E75C61D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B404D794-FDCF-4C33-90E6-854F6018F5C3}" type="pres">
      <dgm:prSet presAssocID="{67A0287A-B49E-4022-8A8D-92F17E75C61D}" presName="connTx" presStyleLbl="parChTrans1D2" presStyleIdx="1" presStyleCnt="3"/>
      <dgm:spPr/>
      <dgm:t>
        <a:bodyPr/>
        <a:lstStyle/>
        <a:p>
          <a:endParaRPr lang="en-US"/>
        </a:p>
      </dgm:t>
    </dgm:pt>
    <dgm:pt modelId="{5A08F7E0-484F-4311-9D23-7BBB040422E3}" type="pres">
      <dgm:prSet presAssocID="{F3A7314C-1B14-4C8E-9FD9-80ECFFF3D2FF}" presName="root2" presStyleCnt="0"/>
      <dgm:spPr/>
    </dgm:pt>
    <dgm:pt modelId="{FFE7DC3B-07B4-4615-88C0-CDE303DC8256}" type="pres">
      <dgm:prSet presAssocID="{F3A7314C-1B14-4C8E-9FD9-80ECFFF3D2FF}" presName="LevelTwoTextNode" presStyleLbl="node2" presStyleIdx="1" presStyleCnt="3" custLinFactX="70967" custLinFactNeighborX="100000" custLinFactNeighborY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564BD-7900-4BB8-B411-975E98AA9D83}" type="pres">
      <dgm:prSet presAssocID="{F3A7314C-1B14-4C8E-9FD9-80ECFFF3D2FF}" presName="level3hierChild" presStyleCnt="0"/>
      <dgm:spPr/>
    </dgm:pt>
    <dgm:pt modelId="{F842B68D-151F-4031-A55F-A577D6FA29F7}" type="pres">
      <dgm:prSet presAssocID="{23E9106B-BE64-4226-ABE0-A5403A4DF51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32F2FB0A-81BB-49F2-91D3-D37B8710F974}" type="pres">
      <dgm:prSet presAssocID="{23E9106B-BE64-4226-ABE0-A5403A4DF51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E68E4C2A-9C9F-4946-8CFB-625CC3EA5D90}" type="pres">
      <dgm:prSet presAssocID="{1A7D9DEE-E6C9-4382-B6BF-9990A28F79A8}" presName="root2" presStyleCnt="0"/>
      <dgm:spPr/>
    </dgm:pt>
    <dgm:pt modelId="{66014F2B-F538-4FDC-A2DD-C0FA9510E2AA}" type="pres">
      <dgm:prSet presAssocID="{1A7D9DEE-E6C9-4382-B6BF-9990A28F79A8}" presName="LevelTwoTextNode" presStyleLbl="node2" presStyleIdx="2" presStyleCnt="3" custLinFactX="70401" custLinFactNeighborX="100000" custLinFactNeighborY="705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0A690F-6E55-46A9-AE00-2805CBD516A5}" type="pres">
      <dgm:prSet presAssocID="{1A7D9DEE-E6C9-4382-B6BF-9990A28F79A8}" presName="level3hierChild" presStyleCnt="0"/>
      <dgm:spPr/>
    </dgm:pt>
  </dgm:ptLst>
  <dgm:cxnLst>
    <dgm:cxn modelId="{320B902B-CE4D-48F5-A3FD-02E4CA23A325}" srcId="{3A7ED204-9FCE-4718-9212-B47DFFE1C69F}" destId="{BEB68123-D585-4C1B-81DD-1FACC424A9BB}" srcOrd="0" destOrd="0" parTransId="{16DA0AFA-D63F-4392-82BB-5C32A10D98E5}" sibTransId="{229A5DB9-68B6-4A64-B050-DC77C76803B3}"/>
    <dgm:cxn modelId="{45E39751-1154-4EDE-9E54-D9AE39550910}" type="presOf" srcId="{67A0287A-B49E-4022-8A8D-92F17E75C61D}" destId="{B404D794-FDCF-4C33-90E6-854F6018F5C3}" srcOrd="1" destOrd="0" presId="urn:microsoft.com/office/officeart/2008/layout/HorizontalMultiLevelHierarchy"/>
    <dgm:cxn modelId="{C9C84D47-3B19-4887-BEBF-BAD257A357C4}" type="presOf" srcId="{39530B29-34A2-468D-9281-D1C333FC330F}" destId="{13B65A91-1B1F-4037-B3AC-454A815F58F1}" srcOrd="0" destOrd="0" presId="urn:microsoft.com/office/officeart/2008/layout/HorizontalMultiLevelHierarchy"/>
    <dgm:cxn modelId="{5BB683EA-1B1B-405E-94C2-55685225A326}" type="presOf" srcId="{BEB68123-D585-4C1B-81DD-1FACC424A9BB}" destId="{DDFD804D-2610-4A1B-8CDB-824D8C648D9A}" srcOrd="0" destOrd="0" presId="urn:microsoft.com/office/officeart/2008/layout/HorizontalMultiLevelHierarchy"/>
    <dgm:cxn modelId="{2DAC2D7A-4F13-4CC5-BC99-88A1FA52B673}" srcId="{BEB68123-D585-4C1B-81DD-1FACC424A9BB}" destId="{1A7D9DEE-E6C9-4382-B6BF-9990A28F79A8}" srcOrd="2" destOrd="0" parTransId="{23E9106B-BE64-4226-ABE0-A5403A4DF517}" sibTransId="{B4848007-4E1F-4FC9-B206-3DEA7352B3C5}"/>
    <dgm:cxn modelId="{07A2C47C-3F26-46FA-811E-0A842E1F4AD5}" srcId="{BEB68123-D585-4C1B-81DD-1FACC424A9BB}" destId="{39530B29-34A2-468D-9281-D1C333FC330F}" srcOrd="0" destOrd="0" parTransId="{BA26BD69-4B7C-4084-945A-31103BE3B2AC}" sibTransId="{39092AD3-80F2-45AE-A9F9-82C4E64DD9AF}"/>
    <dgm:cxn modelId="{33C0B2C0-EAFD-45EB-B5FB-A52D790F3C99}" type="presOf" srcId="{BA26BD69-4B7C-4084-945A-31103BE3B2AC}" destId="{BBCF4B0E-3890-4134-9051-70B2E470EDFF}" srcOrd="0" destOrd="0" presId="urn:microsoft.com/office/officeart/2008/layout/HorizontalMultiLevelHierarchy"/>
    <dgm:cxn modelId="{D34FC2F1-BBDD-4511-BA75-4C63E770FB5E}" type="presOf" srcId="{23E9106B-BE64-4226-ABE0-A5403A4DF517}" destId="{32F2FB0A-81BB-49F2-91D3-D37B8710F974}" srcOrd="1" destOrd="0" presId="urn:microsoft.com/office/officeart/2008/layout/HorizontalMultiLevelHierarchy"/>
    <dgm:cxn modelId="{38AEEF5A-4FB3-4376-90E0-4BBF6ACD7C35}" type="presOf" srcId="{3A7ED204-9FCE-4718-9212-B47DFFE1C69F}" destId="{DEC05539-E019-42AF-A0DB-D13B3AEE953B}" srcOrd="0" destOrd="0" presId="urn:microsoft.com/office/officeart/2008/layout/HorizontalMultiLevelHierarchy"/>
    <dgm:cxn modelId="{DE1241BD-9F5A-496F-9C84-CB081A6C0EE6}" type="presOf" srcId="{BA26BD69-4B7C-4084-945A-31103BE3B2AC}" destId="{8A3D1164-C1D2-40A8-9E41-5220E1B7EC00}" srcOrd="1" destOrd="0" presId="urn:microsoft.com/office/officeart/2008/layout/HorizontalMultiLevelHierarchy"/>
    <dgm:cxn modelId="{0D6ED0C6-3642-40E5-AAD4-FD2A5D77AD9F}" type="presOf" srcId="{23E9106B-BE64-4226-ABE0-A5403A4DF517}" destId="{F842B68D-151F-4031-A55F-A577D6FA29F7}" srcOrd="0" destOrd="0" presId="urn:microsoft.com/office/officeart/2008/layout/HorizontalMultiLevelHierarchy"/>
    <dgm:cxn modelId="{A9E9FC36-5C24-45CA-8082-75DD36EED62F}" type="presOf" srcId="{F3A7314C-1B14-4C8E-9FD9-80ECFFF3D2FF}" destId="{FFE7DC3B-07B4-4615-88C0-CDE303DC8256}" srcOrd="0" destOrd="0" presId="urn:microsoft.com/office/officeart/2008/layout/HorizontalMultiLevelHierarchy"/>
    <dgm:cxn modelId="{224ADAEB-4327-457B-B821-49A1F11293C2}" type="presOf" srcId="{67A0287A-B49E-4022-8A8D-92F17E75C61D}" destId="{A6FD72D4-1341-4FB4-9637-A58231CB55FF}" srcOrd="0" destOrd="0" presId="urn:microsoft.com/office/officeart/2008/layout/HorizontalMultiLevelHierarchy"/>
    <dgm:cxn modelId="{1BBECCCC-ED13-460D-9938-E0A7F33A2FFD}" type="presOf" srcId="{1A7D9DEE-E6C9-4382-B6BF-9990A28F79A8}" destId="{66014F2B-F538-4FDC-A2DD-C0FA9510E2AA}" srcOrd="0" destOrd="0" presId="urn:microsoft.com/office/officeart/2008/layout/HorizontalMultiLevelHierarchy"/>
    <dgm:cxn modelId="{5661297B-EA7C-4341-B77E-95D01796AB88}" srcId="{BEB68123-D585-4C1B-81DD-1FACC424A9BB}" destId="{F3A7314C-1B14-4C8E-9FD9-80ECFFF3D2FF}" srcOrd="1" destOrd="0" parTransId="{67A0287A-B49E-4022-8A8D-92F17E75C61D}" sibTransId="{B01A2B1C-4C1B-4401-AADC-6FF3E616F9F9}"/>
    <dgm:cxn modelId="{7E00B359-507E-4772-8F03-6A19408AA8BF}" type="presParOf" srcId="{DEC05539-E019-42AF-A0DB-D13B3AEE953B}" destId="{A87094E5-5F9F-420E-9E3B-6F1843F63E5E}" srcOrd="0" destOrd="0" presId="urn:microsoft.com/office/officeart/2008/layout/HorizontalMultiLevelHierarchy"/>
    <dgm:cxn modelId="{12DB3C65-5626-4955-9D98-B650FB60CF48}" type="presParOf" srcId="{A87094E5-5F9F-420E-9E3B-6F1843F63E5E}" destId="{DDFD804D-2610-4A1B-8CDB-824D8C648D9A}" srcOrd="0" destOrd="0" presId="urn:microsoft.com/office/officeart/2008/layout/HorizontalMultiLevelHierarchy"/>
    <dgm:cxn modelId="{1395F5A4-F8C0-476C-949C-BCA84E284D82}" type="presParOf" srcId="{A87094E5-5F9F-420E-9E3B-6F1843F63E5E}" destId="{AF42E99B-F201-40B9-8D13-DBA9379EAC1B}" srcOrd="1" destOrd="0" presId="urn:microsoft.com/office/officeart/2008/layout/HorizontalMultiLevelHierarchy"/>
    <dgm:cxn modelId="{E8B01A4F-7861-4C43-9B0D-2D023DCC5D7E}" type="presParOf" srcId="{AF42E99B-F201-40B9-8D13-DBA9379EAC1B}" destId="{BBCF4B0E-3890-4134-9051-70B2E470EDFF}" srcOrd="0" destOrd="0" presId="urn:microsoft.com/office/officeart/2008/layout/HorizontalMultiLevelHierarchy"/>
    <dgm:cxn modelId="{804DA0CA-E235-4DD9-A290-0B1BA38D5C38}" type="presParOf" srcId="{BBCF4B0E-3890-4134-9051-70B2E470EDFF}" destId="{8A3D1164-C1D2-40A8-9E41-5220E1B7EC00}" srcOrd="0" destOrd="0" presId="urn:microsoft.com/office/officeart/2008/layout/HorizontalMultiLevelHierarchy"/>
    <dgm:cxn modelId="{7DBFB7AE-F091-4824-8B89-42147C73A3F1}" type="presParOf" srcId="{AF42E99B-F201-40B9-8D13-DBA9379EAC1B}" destId="{DFD0C41F-2A21-40C1-B5CC-F10C14773175}" srcOrd="1" destOrd="0" presId="urn:microsoft.com/office/officeart/2008/layout/HorizontalMultiLevelHierarchy"/>
    <dgm:cxn modelId="{3903F80F-2362-4B82-81E9-0923CDB20ED5}" type="presParOf" srcId="{DFD0C41F-2A21-40C1-B5CC-F10C14773175}" destId="{13B65A91-1B1F-4037-B3AC-454A815F58F1}" srcOrd="0" destOrd="0" presId="urn:microsoft.com/office/officeart/2008/layout/HorizontalMultiLevelHierarchy"/>
    <dgm:cxn modelId="{26927A87-06F7-4E28-A497-B06EFB3C6B1E}" type="presParOf" srcId="{DFD0C41F-2A21-40C1-B5CC-F10C14773175}" destId="{6E7A9C40-BDEB-40C7-A64D-4817FBFB8F98}" srcOrd="1" destOrd="0" presId="urn:microsoft.com/office/officeart/2008/layout/HorizontalMultiLevelHierarchy"/>
    <dgm:cxn modelId="{588F50CB-C538-487E-8456-7EFE3C019752}" type="presParOf" srcId="{AF42E99B-F201-40B9-8D13-DBA9379EAC1B}" destId="{A6FD72D4-1341-4FB4-9637-A58231CB55FF}" srcOrd="2" destOrd="0" presId="urn:microsoft.com/office/officeart/2008/layout/HorizontalMultiLevelHierarchy"/>
    <dgm:cxn modelId="{7804C578-314E-485C-8102-EDBEC888B94A}" type="presParOf" srcId="{A6FD72D4-1341-4FB4-9637-A58231CB55FF}" destId="{B404D794-FDCF-4C33-90E6-854F6018F5C3}" srcOrd="0" destOrd="0" presId="urn:microsoft.com/office/officeart/2008/layout/HorizontalMultiLevelHierarchy"/>
    <dgm:cxn modelId="{4402CD5F-F2EE-41B3-B3A0-109A0E623FF2}" type="presParOf" srcId="{AF42E99B-F201-40B9-8D13-DBA9379EAC1B}" destId="{5A08F7E0-484F-4311-9D23-7BBB040422E3}" srcOrd="3" destOrd="0" presId="urn:microsoft.com/office/officeart/2008/layout/HorizontalMultiLevelHierarchy"/>
    <dgm:cxn modelId="{4A8156F1-5525-4481-AA03-CDD8B8A2D872}" type="presParOf" srcId="{5A08F7E0-484F-4311-9D23-7BBB040422E3}" destId="{FFE7DC3B-07B4-4615-88C0-CDE303DC8256}" srcOrd="0" destOrd="0" presId="urn:microsoft.com/office/officeart/2008/layout/HorizontalMultiLevelHierarchy"/>
    <dgm:cxn modelId="{C0A58853-7D4C-441C-B0B0-E847863C26C0}" type="presParOf" srcId="{5A08F7E0-484F-4311-9D23-7BBB040422E3}" destId="{F76564BD-7900-4BB8-B411-975E98AA9D83}" srcOrd="1" destOrd="0" presId="urn:microsoft.com/office/officeart/2008/layout/HorizontalMultiLevelHierarchy"/>
    <dgm:cxn modelId="{E35250A0-856C-4BA8-BDAD-73F24A5079CD}" type="presParOf" srcId="{AF42E99B-F201-40B9-8D13-DBA9379EAC1B}" destId="{F842B68D-151F-4031-A55F-A577D6FA29F7}" srcOrd="4" destOrd="0" presId="urn:microsoft.com/office/officeart/2008/layout/HorizontalMultiLevelHierarchy"/>
    <dgm:cxn modelId="{D632147F-10AC-496A-BAF2-586252DE2513}" type="presParOf" srcId="{F842B68D-151F-4031-A55F-A577D6FA29F7}" destId="{32F2FB0A-81BB-49F2-91D3-D37B8710F974}" srcOrd="0" destOrd="0" presId="urn:microsoft.com/office/officeart/2008/layout/HorizontalMultiLevelHierarchy"/>
    <dgm:cxn modelId="{ED82C2B2-8BE4-450A-8576-BE3BFABB8731}" type="presParOf" srcId="{AF42E99B-F201-40B9-8D13-DBA9379EAC1B}" destId="{E68E4C2A-9C9F-4946-8CFB-625CC3EA5D90}" srcOrd="5" destOrd="0" presId="urn:microsoft.com/office/officeart/2008/layout/HorizontalMultiLevelHierarchy"/>
    <dgm:cxn modelId="{C4AD464A-C9B5-408A-9591-42CD7B31A04F}" type="presParOf" srcId="{E68E4C2A-9C9F-4946-8CFB-625CC3EA5D90}" destId="{66014F2B-F538-4FDC-A2DD-C0FA9510E2AA}" srcOrd="0" destOrd="0" presId="urn:microsoft.com/office/officeart/2008/layout/HorizontalMultiLevelHierarchy"/>
    <dgm:cxn modelId="{5BFEB993-6CBB-4D1E-8A5B-0A3879183471}" type="presParOf" srcId="{E68E4C2A-9C9F-4946-8CFB-625CC3EA5D90}" destId="{5C0A690F-6E55-46A9-AE00-2805CBD516A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7ED204-9FCE-4718-9212-B47DFFE1C69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B68123-D585-4C1B-81DD-1FACC424A9BB}">
      <dgm:prSet phldrT="[Text]"/>
      <dgm:spPr/>
      <dgm:t>
        <a:bodyPr/>
        <a:lstStyle/>
        <a:p>
          <a:r>
            <a:rPr lang="en-US" smtClean="0"/>
            <a:t>Driver</a:t>
          </a:r>
          <a:endParaRPr lang="en-US" dirty="0"/>
        </a:p>
      </dgm:t>
    </dgm:pt>
    <dgm:pt modelId="{16DA0AFA-D63F-4392-82BB-5C32A10D98E5}" type="parTrans" cxnId="{320B902B-CE4D-48F5-A3FD-02E4CA23A325}">
      <dgm:prSet/>
      <dgm:spPr/>
      <dgm:t>
        <a:bodyPr/>
        <a:lstStyle/>
        <a:p>
          <a:endParaRPr lang="en-US"/>
        </a:p>
      </dgm:t>
    </dgm:pt>
    <dgm:pt modelId="{229A5DB9-68B6-4A64-B050-DC77C76803B3}" type="sibTrans" cxnId="{320B902B-CE4D-48F5-A3FD-02E4CA23A325}">
      <dgm:prSet/>
      <dgm:spPr/>
      <dgm:t>
        <a:bodyPr/>
        <a:lstStyle/>
        <a:p>
          <a:endParaRPr lang="en-US"/>
        </a:p>
      </dgm:t>
    </dgm:pt>
    <dgm:pt modelId="{39530B29-34A2-468D-9281-D1C333FC330F}">
      <dgm:prSet phldrT="[Text]"/>
      <dgm:spPr/>
      <dgm:t>
        <a:bodyPr/>
        <a:lstStyle/>
        <a:p>
          <a:r>
            <a:rPr lang="en-US" smtClean="0"/>
            <a:t>Worker</a:t>
          </a:r>
          <a:endParaRPr lang="en-US" dirty="0"/>
        </a:p>
      </dgm:t>
    </dgm:pt>
    <dgm:pt modelId="{BA26BD69-4B7C-4084-945A-31103BE3B2AC}" type="parTrans" cxnId="{07A2C47C-3F26-46FA-811E-0A842E1F4AD5}">
      <dgm:prSet/>
      <dgm:spPr/>
      <dgm:t>
        <a:bodyPr/>
        <a:lstStyle/>
        <a:p>
          <a:endParaRPr lang="en-US"/>
        </a:p>
      </dgm:t>
    </dgm:pt>
    <dgm:pt modelId="{39092AD3-80F2-45AE-A9F9-82C4E64DD9AF}" type="sibTrans" cxnId="{07A2C47C-3F26-46FA-811E-0A842E1F4AD5}">
      <dgm:prSet/>
      <dgm:spPr/>
      <dgm:t>
        <a:bodyPr/>
        <a:lstStyle/>
        <a:p>
          <a:endParaRPr lang="en-US"/>
        </a:p>
      </dgm:t>
    </dgm:pt>
    <dgm:pt modelId="{F3A7314C-1B14-4C8E-9FD9-80ECFFF3D2FF}">
      <dgm:prSet phldrT="[Text]"/>
      <dgm:spPr/>
      <dgm:t>
        <a:bodyPr/>
        <a:lstStyle/>
        <a:p>
          <a:r>
            <a:rPr lang="en-US" smtClean="0"/>
            <a:t>Worker</a:t>
          </a:r>
          <a:endParaRPr lang="en-US" dirty="0"/>
        </a:p>
      </dgm:t>
    </dgm:pt>
    <dgm:pt modelId="{67A0287A-B49E-4022-8A8D-92F17E75C61D}" type="parTrans" cxnId="{5661297B-EA7C-4341-B77E-95D01796AB88}">
      <dgm:prSet/>
      <dgm:spPr/>
      <dgm:t>
        <a:bodyPr/>
        <a:lstStyle/>
        <a:p>
          <a:endParaRPr lang="en-US"/>
        </a:p>
      </dgm:t>
    </dgm:pt>
    <dgm:pt modelId="{B01A2B1C-4C1B-4401-AADC-6FF3E616F9F9}" type="sibTrans" cxnId="{5661297B-EA7C-4341-B77E-95D01796AB88}">
      <dgm:prSet/>
      <dgm:spPr/>
      <dgm:t>
        <a:bodyPr/>
        <a:lstStyle/>
        <a:p>
          <a:endParaRPr lang="en-US"/>
        </a:p>
      </dgm:t>
    </dgm:pt>
    <dgm:pt modelId="{1A7D9DEE-E6C9-4382-B6BF-9990A28F79A8}">
      <dgm:prSet phldrT="[Text]"/>
      <dgm:spPr/>
      <dgm:t>
        <a:bodyPr/>
        <a:lstStyle/>
        <a:p>
          <a:r>
            <a:rPr lang="en-US" smtClean="0"/>
            <a:t>Worker</a:t>
          </a:r>
          <a:endParaRPr lang="en-US" dirty="0"/>
        </a:p>
      </dgm:t>
    </dgm:pt>
    <dgm:pt modelId="{23E9106B-BE64-4226-ABE0-A5403A4DF517}" type="parTrans" cxnId="{2DAC2D7A-4F13-4CC5-BC99-88A1FA52B673}">
      <dgm:prSet/>
      <dgm:spPr/>
      <dgm:t>
        <a:bodyPr/>
        <a:lstStyle/>
        <a:p>
          <a:endParaRPr lang="en-US"/>
        </a:p>
      </dgm:t>
    </dgm:pt>
    <dgm:pt modelId="{B4848007-4E1F-4FC9-B206-3DEA7352B3C5}" type="sibTrans" cxnId="{2DAC2D7A-4F13-4CC5-BC99-88A1FA52B673}">
      <dgm:prSet/>
      <dgm:spPr/>
      <dgm:t>
        <a:bodyPr/>
        <a:lstStyle/>
        <a:p>
          <a:endParaRPr lang="en-US"/>
        </a:p>
      </dgm:t>
    </dgm:pt>
    <dgm:pt modelId="{DEC05539-E019-42AF-A0DB-D13B3AEE953B}" type="pres">
      <dgm:prSet presAssocID="{3A7ED204-9FCE-4718-9212-B47DFFE1C69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7094E5-5F9F-420E-9E3B-6F1843F63E5E}" type="pres">
      <dgm:prSet presAssocID="{BEB68123-D585-4C1B-81DD-1FACC424A9BB}" presName="root1" presStyleCnt="0"/>
      <dgm:spPr/>
    </dgm:pt>
    <dgm:pt modelId="{DDFD804D-2610-4A1B-8CDB-824D8C648D9A}" type="pres">
      <dgm:prSet presAssocID="{BEB68123-D585-4C1B-81DD-1FACC424A9BB}" presName="LevelOneTextNode" presStyleLbl="node0" presStyleIdx="0" presStyleCnt="1" custLinFactX="-266342" custLinFactNeighborX="-300000" custLinFactNeighborY="3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42E99B-F201-40B9-8D13-DBA9379EAC1B}" type="pres">
      <dgm:prSet presAssocID="{BEB68123-D585-4C1B-81DD-1FACC424A9BB}" presName="level2hierChild" presStyleCnt="0"/>
      <dgm:spPr/>
    </dgm:pt>
    <dgm:pt modelId="{BBCF4B0E-3890-4134-9051-70B2E470EDFF}" type="pres">
      <dgm:prSet presAssocID="{BA26BD69-4B7C-4084-945A-31103BE3B2AC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8A3D1164-C1D2-40A8-9E41-5220E1B7EC00}" type="pres">
      <dgm:prSet presAssocID="{BA26BD69-4B7C-4084-945A-31103BE3B2AC}" presName="connTx" presStyleLbl="parChTrans1D2" presStyleIdx="0" presStyleCnt="3"/>
      <dgm:spPr/>
      <dgm:t>
        <a:bodyPr/>
        <a:lstStyle/>
        <a:p>
          <a:endParaRPr lang="en-US"/>
        </a:p>
      </dgm:t>
    </dgm:pt>
    <dgm:pt modelId="{DFD0C41F-2A21-40C1-B5CC-F10C14773175}" type="pres">
      <dgm:prSet presAssocID="{39530B29-34A2-468D-9281-D1C333FC330F}" presName="root2" presStyleCnt="0"/>
      <dgm:spPr/>
    </dgm:pt>
    <dgm:pt modelId="{13B65A91-1B1F-4037-B3AC-454A815F58F1}" type="pres">
      <dgm:prSet presAssocID="{39530B29-34A2-468D-9281-D1C333FC330F}" presName="LevelTwoTextNode" presStyleLbl="node2" presStyleIdx="0" presStyleCnt="3" custLinFactX="70400" custLinFactNeighborX="100000" custLinFactNeighborY="-77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7A9C40-BDEB-40C7-A64D-4817FBFB8F98}" type="pres">
      <dgm:prSet presAssocID="{39530B29-34A2-468D-9281-D1C333FC330F}" presName="level3hierChild" presStyleCnt="0"/>
      <dgm:spPr/>
    </dgm:pt>
    <dgm:pt modelId="{A6FD72D4-1341-4FB4-9637-A58231CB55FF}" type="pres">
      <dgm:prSet presAssocID="{67A0287A-B49E-4022-8A8D-92F17E75C61D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B404D794-FDCF-4C33-90E6-854F6018F5C3}" type="pres">
      <dgm:prSet presAssocID="{67A0287A-B49E-4022-8A8D-92F17E75C61D}" presName="connTx" presStyleLbl="parChTrans1D2" presStyleIdx="1" presStyleCnt="3"/>
      <dgm:spPr/>
      <dgm:t>
        <a:bodyPr/>
        <a:lstStyle/>
        <a:p>
          <a:endParaRPr lang="en-US"/>
        </a:p>
      </dgm:t>
    </dgm:pt>
    <dgm:pt modelId="{5A08F7E0-484F-4311-9D23-7BBB040422E3}" type="pres">
      <dgm:prSet presAssocID="{F3A7314C-1B14-4C8E-9FD9-80ECFFF3D2FF}" presName="root2" presStyleCnt="0"/>
      <dgm:spPr/>
    </dgm:pt>
    <dgm:pt modelId="{FFE7DC3B-07B4-4615-88C0-CDE303DC8256}" type="pres">
      <dgm:prSet presAssocID="{F3A7314C-1B14-4C8E-9FD9-80ECFFF3D2FF}" presName="LevelTwoTextNode" presStyleLbl="node2" presStyleIdx="1" presStyleCnt="3" custLinFactX="70967" custLinFactNeighborX="100000" custLinFactNeighborY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564BD-7900-4BB8-B411-975E98AA9D83}" type="pres">
      <dgm:prSet presAssocID="{F3A7314C-1B14-4C8E-9FD9-80ECFFF3D2FF}" presName="level3hierChild" presStyleCnt="0"/>
      <dgm:spPr/>
    </dgm:pt>
    <dgm:pt modelId="{F842B68D-151F-4031-A55F-A577D6FA29F7}" type="pres">
      <dgm:prSet presAssocID="{23E9106B-BE64-4226-ABE0-A5403A4DF51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32F2FB0A-81BB-49F2-91D3-D37B8710F974}" type="pres">
      <dgm:prSet presAssocID="{23E9106B-BE64-4226-ABE0-A5403A4DF51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E68E4C2A-9C9F-4946-8CFB-625CC3EA5D90}" type="pres">
      <dgm:prSet presAssocID="{1A7D9DEE-E6C9-4382-B6BF-9990A28F79A8}" presName="root2" presStyleCnt="0"/>
      <dgm:spPr/>
    </dgm:pt>
    <dgm:pt modelId="{66014F2B-F538-4FDC-A2DD-C0FA9510E2AA}" type="pres">
      <dgm:prSet presAssocID="{1A7D9DEE-E6C9-4382-B6BF-9990A28F79A8}" presName="LevelTwoTextNode" presStyleLbl="node2" presStyleIdx="2" presStyleCnt="3" custLinFactX="70401" custLinFactNeighborX="100000" custLinFactNeighborY="705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0A690F-6E55-46A9-AE00-2805CBD516A5}" type="pres">
      <dgm:prSet presAssocID="{1A7D9DEE-E6C9-4382-B6BF-9990A28F79A8}" presName="level3hierChild" presStyleCnt="0"/>
      <dgm:spPr/>
    </dgm:pt>
  </dgm:ptLst>
  <dgm:cxnLst>
    <dgm:cxn modelId="{68D522DD-358A-4591-AD58-CACC86E1542A}" type="presOf" srcId="{67A0287A-B49E-4022-8A8D-92F17E75C61D}" destId="{A6FD72D4-1341-4FB4-9637-A58231CB55FF}" srcOrd="0" destOrd="0" presId="urn:microsoft.com/office/officeart/2008/layout/HorizontalMultiLevelHierarchy"/>
    <dgm:cxn modelId="{320B902B-CE4D-48F5-A3FD-02E4CA23A325}" srcId="{3A7ED204-9FCE-4718-9212-B47DFFE1C69F}" destId="{BEB68123-D585-4C1B-81DD-1FACC424A9BB}" srcOrd="0" destOrd="0" parTransId="{16DA0AFA-D63F-4392-82BB-5C32A10D98E5}" sibTransId="{229A5DB9-68B6-4A64-B050-DC77C76803B3}"/>
    <dgm:cxn modelId="{057CB09C-4868-44B6-AF89-22F70F72DBBD}" type="presOf" srcId="{39530B29-34A2-468D-9281-D1C333FC330F}" destId="{13B65A91-1B1F-4037-B3AC-454A815F58F1}" srcOrd="0" destOrd="0" presId="urn:microsoft.com/office/officeart/2008/layout/HorizontalMultiLevelHierarchy"/>
    <dgm:cxn modelId="{2862FAAC-D2A1-4ADD-99DD-6B25F57E0904}" type="presOf" srcId="{3A7ED204-9FCE-4718-9212-B47DFFE1C69F}" destId="{DEC05539-E019-42AF-A0DB-D13B3AEE953B}" srcOrd="0" destOrd="0" presId="urn:microsoft.com/office/officeart/2008/layout/HorizontalMultiLevelHierarchy"/>
    <dgm:cxn modelId="{77199BB1-839E-4F79-A63C-07082A322CED}" type="presOf" srcId="{BA26BD69-4B7C-4084-945A-31103BE3B2AC}" destId="{BBCF4B0E-3890-4134-9051-70B2E470EDFF}" srcOrd="0" destOrd="0" presId="urn:microsoft.com/office/officeart/2008/layout/HorizontalMultiLevelHierarchy"/>
    <dgm:cxn modelId="{FE9035BE-65E1-45EA-8DF9-E2DF6EA9E832}" type="presOf" srcId="{F3A7314C-1B14-4C8E-9FD9-80ECFFF3D2FF}" destId="{FFE7DC3B-07B4-4615-88C0-CDE303DC8256}" srcOrd="0" destOrd="0" presId="urn:microsoft.com/office/officeart/2008/layout/HorizontalMultiLevelHierarchy"/>
    <dgm:cxn modelId="{690E5FD5-C913-4E6D-A27B-32CCA57B4008}" type="presOf" srcId="{67A0287A-B49E-4022-8A8D-92F17E75C61D}" destId="{B404D794-FDCF-4C33-90E6-854F6018F5C3}" srcOrd="1" destOrd="0" presId="urn:microsoft.com/office/officeart/2008/layout/HorizontalMultiLevelHierarchy"/>
    <dgm:cxn modelId="{2DAC2D7A-4F13-4CC5-BC99-88A1FA52B673}" srcId="{BEB68123-D585-4C1B-81DD-1FACC424A9BB}" destId="{1A7D9DEE-E6C9-4382-B6BF-9990A28F79A8}" srcOrd="2" destOrd="0" parTransId="{23E9106B-BE64-4226-ABE0-A5403A4DF517}" sibTransId="{B4848007-4E1F-4FC9-B206-3DEA7352B3C5}"/>
    <dgm:cxn modelId="{79EADA61-8E94-4DEE-8AC5-E036CB672823}" type="presOf" srcId="{BA26BD69-4B7C-4084-945A-31103BE3B2AC}" destId="{8A3D1164-C1D2-40A8-9E41-5220E1B7EC00}" srcOrd="1" destOrd="0" presId="urn:microsoft.com/office/officeart/2008/layout/HorizontalMultiLevelHierarchy"/>
    <dgm:cxn modelId="{757CEAC6-EB91-4629-B270-E273CAB2B967}" type="presOf" srcId="{BEB68123-D585-4C1B-81DD-1FACC424A9BB}" destId="{DDFD804D-2610-4A1B-8CDB-824D8C648D9A}" srcOrd="0" destOrd="0" presId="urn:microsoft.com/office/officeart/2008/layout/HorizontalMultiLevelHierarchy"/>
    <dgm:cxn modelId="{07A2C47C-3F26-46FA-811E-0A842E1F4AD5}" srcId="{BEB68123-D585-4C1B-81DD-1FACC424A9BB}" destId="{39530B29-34A2-468D-9281-D1C333FC330F}" srcOrd="0" destOrd="0" parTransId="{BA26BD69-4B7C-4084-945A-31103BE3B2AC}" sibTransId="{39092AD3-80F2-45AE-A9F9-82C4E64DD9AF}"/>
    <dgm:cxn modelId="{19135313-44F9-414F-9CC7-8C87D9F8DA69}" type="presOf" srcId="{23E9106B-BE64-4226-ABE0-A5403A4DF517}" destId="{32F2FB0A-81BB-49F2-91D3-D37B8710F974}" srcOrd="1" destOrd="0" presId="urn:microsoft.com/office/officeart/2008/layout/HorizontalMultiLevelHierarchy"/>
    <dgm:cxn modelId="{C929CACB-C25D-4C5D-B97E-E57BA6867A45}" type="presOf" srcId="{1A7D9DEE-E6C9-4382-B6BF-9990A28F79A8}" destId="{66014F2B-F538-4FDC-A2DD-C0FA9510E2AA}" srcOrd="0" destOrd="0" presId="urn:microsoft.com/office/officeart/2008/layout/HorizontalMultiLevelHierarchy"/>
    <dgm:cxn modelId="{8009A8C9-C0E1-4FD9-A38E-F45574BC3C54}" type="presOf" srcId="{23E9106B-BE64-4226-ABE0-A5403A4DF517}" destId="{F842B68D-151F-4031-A55F-A577D6FA29F7}" srcOrd="0" destOrd="0" presId="urn:microsoft.com/office/officeart/2008/layout/HorizontalMultiLevelHierarchy"/>
    <dgm:cxn modelId="{5661297B-EA7C-4341-B77E-95D01796AB88}" srcId="{BEB68123-D585-4C1B-81DD-1FACC424A9BB}" destId="{F3A7314C-1B14-4C8E-9FD9-80ECFFF3D2FF}" srcOrd="1" destOrd="0" parTransId="{67A0287A-B49E-4022-8A8D-92F17E75C61D}" sibTransId="{B01A2B1C-4C1B-4401-AADC-6FF3E616F9F9}"/>
    <dgm:cxn modelId="{F33B31E9-55E6-480C-8ECF-70DCCC80704D}" type="presParOf" srcId="{DEC05539-E019-42AF-A0DB-D13B3AEE953B}" destId="{A87094E5-5F9F-420E-9E3B-6F1843F63E5E}" srcOrd="0" destOrd="0" presId="urn:microsoft.com/office/officeart/2008/layout/HorizontalMultiLevelHierarchy"/>
    <dgm:cxn modelId="{D07F5C41-239E-417A-8140-BDC963E11C1F}" type="presParOf" srcId="{A87094E5-5F9F-420E-9E3B-6F1843F63E5E}" destId="{DDFD804D-2610-4A1B-8CDB-824D8C648D9A}" srcOrd="0" destOrd="0" presId="urn:microsoft.com/office/officeart/2008/layout/HorizontalMultiLevelHierarchy"/>
    <dgm:cxn modelId="{533BECAC-179E-4F80-8BE8-0E624D13FCDF}" type="presParOf" srcId="{A87094E5-5F9F-420E-9E3B-6F1843F63E5E}" destId="{AF42E99B-F201-40B9-8D13-DBA9379EAC1B}" srcOrd="1" destOrd="0" presId="urn:microsoft.com/office/officeart/2008/layout/HorizontalMultiLevelHierarchy"/>
    <dgm:cxn modelId="{06A52476-213B-469E-A4A6-06CFCEF349EA}" type="presParOf" srcId="{AF42E99B-F201-40B9-8D13-DBA9379EAC1B}" destId="{BBCF4B0E-3890-4134-9051-70B2E470EDFF}" srcOrd="0" destOrd="0" presId="urn:microsoft.com/office/officeart/2008/layout/HorizontalMultiLevelHierarchy"/>
    <dgm:cxn modelId="{4B62BC1E-3AD5-4D9E-8ED1-CE5A910C548A}" type="presParOf" srcId="{BBCF4B0E-3890-4134-9051-70B2E470EDFF}" destId="{8A3D1164-C1D2-40A8-9E41-5220E1B7EC00}" srcOrd="0" destOrd="0" presId="urn:microsoft.com/office/officeart/2008/layout/HorizontalMultiLevelHierarchy"/>
    <dgm:cxn modelId="{AC979E7E-F608-418B-8C8E-76656F81CC68}" type="presParOf" srcId="{AF42E99B-F201-40B9-8D13-DBA9379EAC1B}" destId="{DFD0C41F-2A21-40C1-B5CC-F10C14773175}" srcOrd="1" destOrd="0" presId="urn:microsoft.com/office/officeart/2008/layout/HorizontalMultiLevelHierarchy"/>
    <dgm:cxn modelId="{5358FC1F-0DE4-4404-A57F-ECAD5388DC20}" type="presParOf" srcId="{DFD0C41F-2A21-40C1-B5CC-F10C14773175}" destId="{13B65A91-1B1F-4037-B3AC-454A815F58F1}" srcOrd="0" destOrd="0" presId="urn:microsoft.com/office/officeart/2008/layout/HorizontalMultiLevelHierarchy"/>
    <dgm:cxn modelId="{10A9EAA6-27C3-46AE-BF01-515B3D758C63}" type="presParOf" srcId="{DFD0C41F-2A21-40C1-B5CC-F10C14773175}" destId="{6E7A9C40-BDEB-40C7-A64D-4817FBFB8F98}" srcOrd="1" destOrd="0" presId="urn:microsoft.com/office/officeart/2008/layout/HorizontalMultiLevelHierarchy"/>
    <dgm:cxn modelId="{CE7326AA-7DAD-4777-8B40-CACDF76E4A63}" type="presParOf" srcId="{AF42E99B-F201-40B9-8D13-DBA9379EAC1B}" destId="{A6FD72D4-1341-4FB4-9637-A58231CB55FF}" srcOrd="2" destOrd="0" presId="urn:microsoft.com/office/officeart/2008/layout/HorizontalMultiLevelHierarchy"/>
    <dgm:cxn modelId="{D73E9EDE-0121-4F47-863A-299E2C53DEE3}" type="presParOf" srcId="{A6FD72D4-1341-4FB4-9637-A58231CB55FF}" destId="{B404D794-FDCF-4C33-90E6-854F6018F5C3}" srcOrd="0" destOrd="0" presId="urn:microsoft.com/office/officeart/2008/layout/HorizontalMultiLevelHierarchy"/>
    <dgm:cxn modelId="{F4840D54-515B-4FCF-A7E6-917CBA0DFF27}" type="presParOf" srcId="{AF42E99B-F201-40B9-8D13-DBA9379EAC1B}" destId="{5A08F7E0-484F-4311-9D23-7BBB040422E3}" srcOrd="3" destOrd="0" presId="urn:microsoft.com/office/officeart/2008/layout/HorizontalMultiLevelHierarchy"/>
    <dgm:cxn modelId="{75615F34-89AD-4E66-98B1-A5216CD72253}" type="presParOf" srcId="{5A08F7E0-484F-4311-9D23-7BBB040422E3}" destId="{FFE7DC3B-07B4-4615-88C0-CDE303DC8256}" srcOrd="0" destOrd="0" presId="urn:microsoft.com/office/officeart/2008/layout/HorizontalMultiLevelHierarchy"/>
    <dgm:cxn modelId="{111C2533-CB1B-4ADA-9ADF-A04ADEBAA5B2}" type="presParOf" srcId="{5A08F7E0-484F-4311-9D23-7BBB040422E3}" destId="{F76564BD-7900-4BB8-B411-975E98AA9D83}" srcOrd="1" destOrd="0" presId="urn:microsoft.com/office/officeart/2008/layout/HorizontalMultiLevelHierarchy"/>
    <dgm:cxn modelId="{D1A7EFE4-12CE-42A0-B6CE-C54E8E7D9D89}" type="presParOf" srcId="{AF42E99B-F201-40B9-8D13-DBA9379EAC1B}" destId="{F842B68D-151F-4031-A55F-A577D6FA29F7}" srcOrd="4" destOrd="0" presId="urn:microsoft.com/office/officeart/2008/layout/HorizontalMultiLevelHierarchy"/>
    <dgm:cxn modelId="{19B0691F-AA9E-4390-8D27-1053776199E8}" type="presParOf" srcId="{F842B68D-151F-4031-A55F-A577D6FA29F7}" destId="{32F2FB0A-81BB-49F2-91D3-D37B8710F974}" srcOrd="0" destOrd="0" presId="urn:microsoft.com/office/officeart/2008/layout/HorizontalMultiLevelHierarchy"/>
    <dgm:cxn modelId="{3523A3DE-6281-42E7-BC22-AA8668C10092}" type="presParOf" srcId="{AF42E99B-F201-40B9-8D13-DBA9379EAC1B}" destId="{E68E4C2A-9C9F-4946-8CFB-625CC3EA5D90}" srcOrd="5" destOrd="0" presId="urn:microsoft.com/office/officeart/2008/layout/HorizontalMultiLevelHierarchy"/>
    <dgm:cxn modelId="{3BEA3F36-4783-4F53-ADB0-7606A8FE9F21}" type="presParOf" srcId="{E68E4C2A-9C9F-4946-8CFB-625CC3EA5D90}" destId="{66014F2B-F538-4FDC-A2DD-C0FA9510E2AA}" srcOrd="0" destOrd="0" presId="urn:microsoft.com/office/officeart/2008/layout/HorizontalMultiLevelHierarchy"/>
    <dgm:cxn modelId="{4D7FDEFE-BAB2-4352-AB32-71DB952BBC36}" type="presParOf" srcId="{E68E4C2A-9C9F-4946-8CFB-625CC3EA5D90}" destId="{5C0A690F-6E55-46A9-AE00-2805CBD516A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ED204-9FCE-4718-9212-B47DFFE1C69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B68123-D585-4C1B-81DD-1FACC424A9BB}">
      <dgm:prSet phldrT="[Text]"/>
      <dgm:spPr/>
      <dgm:t>
        <a:bodyPr/>
        <a:lstStyle/>
        <a:p>
          <a:r>
            <a:rPr lang="en-US" smtClean="0"/>
            <a:t>Driver</a:t>
          </a:r>
          <a:endParaRPr lang="en-US" dirty="0"/>
        </a:p>
      </dgm:t>
    </dgm:pt>
    <dgm:pt modelId="{16DA0AFA-D63F-4392-82BB-5C32A10D98E5}" type="parTrans" cxnId="{320B902B-CE4D-48F5-A3FD-02E4CA23A325}">
      <dgm:prSet/>
      <dgm:spPr/>
      <dgm:t>
        <a:bodyPr/>
        <a:lstStyle/>
        <a:p>
          <a:endParaRPr lang="en-US"/>
        </a:p>
      </dgm:t>
    </dgm:pt>
    <dgm:pt modelId="{229A5DB9-68B6-4A64-B050-DC77C76803B3}" type="sibTrans" cxnId="{320B902B-CE4D-48F5-A3FD-02E4CA23A325}">
      <dgm:prSet/>
      <dgm:spPr/>
      <dgm:t>
        <a:bodyPr/>
        <a:lstStyle/>
        <a:p>
          <a:endParaRPr lang="en-US"/>
        </a:p>
      </dgm:t>
    </dgm:pt>
    <dgm:pt modelId="{39530B29-34A2-468D-9281-D1C333FC330F}">
      <dgm:prSet phldrT="[Text]"/>
      <dgm:spPr/>
      <dgm:t>
        <a:bodyPr/>
        <a:lstStyle/>
        <a:p>
          <a:r>
            <a:rPr lang="en-US" smtClean="0"/>
            <a:t>Worker</a:t>
          </a:r>
          <a:endParaRPr lang="en-US" dirty="0"/>
        </a:p>
      </dgm:t>
    </dgm:pt>
    <dgm:pt modelId="{BA26BD69-4B7C-4084-945A-31103BE3B2AC}" type="parTrans" cxnId="{07A2C47C-3F26-46FA-811E-0A842E1F4AD5}">
      <dgm:prSet/>
      <dgm:spPr/>
      <dgm:t>
        <a:bodyPr/>
        <a:lstStyle/>
        <a:p>
          <a:endParaRPr lang="en-US"/>
        </a:p>
      </dgm:t>
    </dgm:pt>
    <dgm:pt modelId="{39092AD3-80F2-45AE-A9F9-82C4E64DD9AF}" type="sibTrans" cxnId="{07A2C47C-3F26-46FA-811E-0A842E1F4AD5}">
      <dgm:prSet/>
      <dgm:spPr/>
      <dgm:t>
        <a:bodyPr/>
        <a:lstStyle/>
        <a:p>
          <a:endParaRPr lang="en-US"/>
        </a:p>
      </dgm:t>
    </dgm:pt>
    <dgm:pt modelId="{F3A7314C-1B14-4C8E-9FD9-80ECFFF3D2FF}">
      <dgm:prSet phldrT="[Text]"/>
      <dgm:spPr/>
      <dgm:t>
        <a:bodyPr/>
        <a:lstStyle/>
        <a:p>
          <a:r>
            <a:rPr lang="en-US" smtClean="0"/>
            <a:t>Worker</a:t>
          </a:r>
          <a:endParaRPr lang="en-US" dirty="0"/>
        </a:p>
      </dgm:t>
    </dgm:pt>
    <dgm:pt modelId="{67A0287A-B49E-4022-8A8D-92F17E75C61D}" type="parTrans" cxnId="{5661297B-EA7C-4341-B77E-95D01796AB88}">
      <dgm:prSet/>
      <dgm:spPr/>
      <dgm:t>
        <a:bodyPr/>
        <a:lstStyle/>
        <a:p>
          <a:endParaRPr lang="en-US"/>
        </a:p>
      </dgm:t>
    </dgm:pt>
    <dgm:pt modelId="{B01A2B1C-4C1B-4401-AADC-6FF3E616F9F9}" type="sibTrans" cxnId="{5661297B-EA7C-4341-B77E-95D01796AB88}">
      <dgm:prSet/>
      <dgm:spPr/>
      <dgm:t>
        <a:bodyPr/>
        <a:lstStyle/>
        <a:p>
          <a:endParaRPr lang="en-US"/>
        </a:p>
      </dgm:t>
    </dgm:pt>
    <dgm:pt modelId="{1A7D9DEE-E6C9-4382-B6BF-9990A28F79A8}">
      <dgm:prSet phldrT="[Text]"/>
      <dgm:spPr/>
      <dgm:t>
        <a:bodyPr/>
        <a:lstStyle/>
        <a:p>
          <a:r>
            <a:rPr lang="en-US" smtClean="0"/>
            <a:t>Worker</a:t>
          </a:r>
          <a:endParaRPr lang="en-US" dirty="0"/>
        </a:p>
      </dgm:t>
    </dgm:pt>
    <dgm:pt modelId="{23E9106B-BE64-4226-ABE0-A5403A4DF517}" type="parTrans" cxnId="{2DAC2D7A-4F13-4CC5-BC99-88A1FA52B673}">
      <dgm:prSet/>
      <dgm:spPr/>
      <dgm:t>
        <a:bodyPr/>
        <a:lstStyle/>
        <a:p>
          <a:endParaRPr lang="en-US"/>
        </a:p>
      </dgm:t>
    </dgm:pt>
    <dgm:pt modelId="{B4848007-4E1F-4FC9-B206-3DEA7352B3C5}" type="sibTrans" cxnId="{2DAC2D7A-4F13-4CC5-BC99-88A1FA52B673}">
      <dgm:prSet/>
      <dgm:spPr/>
      <dgm:t>
        <a:bodyPr/>
        <a:lstStyle/>
        <a:p>
          <a:endParaRPr lang="en-US"/>
        </a:p>
      </dgm:t>
    </dgm:pt>
    <dgm:pt modelId="{DEC05539-E019-42AF-A0DB-D13B3AEE953B}" type="pres">
      <dgm:prSet presAssocID="{3A7ED204-9FCE-4718-9212-B47DFFE1C69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7094E5-5F9F-420E-9E3B-6F1843F63E5E}" type="pres">
      <dgm:prSet presAssocID="{BEB68123-D585-4C1B-81DD-1FACC424A9BB}" presName="root1" presStyleCnt="0"/>
      <dgm:spPr/>
    </dgm:pt>
    <dgm:pt modelId="{DDFD804D-2610-4A1B-8CDB-824D8C648D9A}" type="pres">
      <dgm:prSet presAssocID="{BEB68123-D585-4C1B-81DD-1FACC424A9BB}" presName="LevelOneTextNode" presStyleLbl="node0" presStyleIdx="0" presStyleCnt="1" custLinFactX="-266342" custLinFactNeighborX="-300000" custLinFactNeighborY="3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42E99B-F201-40B9-8D13-DBA9379EAC1B}" type="pres">
      <dgm:prSet presAssocID="{BEB68123-D585-4C1B-81DD-1FACC424A9BB}" presName="level2hierChild" presStyleCnt="0"/>
      <dgm:spPr/>
    </dgm:pt>
    <dgm:pt modelId="{BBCF4B0E-3890-4134-9051-70B2E470EDFF}" type="pres">
      <dgm:prSet presAssocID="{BA26BD69-4B7C-4084-945A-31103BE3B2AC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8A3D1164-C1D2-40A8-9E41-5220E1B7EC00}" type="pres">
      <dgm:prSet presAssocID="{BA26BD69-4B7C-4084-945A-31103BE3B2AC}" presName="connTx" presStyleLbl="parChTrans1D2" presStyleIdx="0" presStyleCnt="3"/>
      <dgm:spPr/>
      <dgm:t>
        <a:bodyPr/>
        <a:lstStyle/>
        <a:p>
          <a:endParaRPr lang="en-US"/>
        </a:p>
      </dgm:t>
    </dgm:pt>
    <dgm:pt modelId="{DFD0C41F-2A21-40C1-B5CC-F10C14773175}" type="pres">
      <dgm:prSet presAssocID="{39530B29-34A2-468D-9281-D1C333FC330F}" presName="root2" presStyleCnt="0"/>
      <dgm:spPr/>
    </dgm:pt>
    <dgm:pt modelId="{13B65A91-1B1F-4037-B3AC-454A815F58F1}" type="pres">
      <dgm:prSet presAssocID="{39530B29-34A2-468D-9281-D1C333FC330F}" presName="LevelTwoTextNode" presStyleLbl="node2" presStyleIdx="0" presStyleCnt="3" custLinFactX="70400" custLinFactNeighborX="100000" custLinFactNeighborY="-77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7A9C40-BDEB-40C7-A64D-4817FBFB8F98}" type="pres">
      <dgm:prSet presAssocID="{39530B29-34A2-468D-9281-D1C333FC330F}" presName="level3hierChild" presStyleCnt="0"/>
      <dgm:spPr/>
    </dgm:pt>
    <dgm:pt modelId="{A6FD72D4-1341-4FB4-9637-A58231CB55FF}" type="pres">
      <dgm:prSet presAssocID="{67A0287A-B49E-4022-8A8D-92F17E75C61D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B404D794-FDCF-4C33-90E6-854F6018F5C3}" type="pres">
      <dgm:prSet presAssocID="{67A0287A-B49E-4022-8A8D-92F17E75C61D}" presName="connTx" presStyleLbl="parChTrans1D2" presStyleIdx="1" presStyleCnt="3"/>
      <dgm:spPr/>
      <dgm:t>
        <a:bodyPr/>
        <a:lstStyle/>
        <a:p>
          <a:endParaRPr lang="en-US"/>
        </a:p>
      </dgm:t>
    </dgm:pt>
    <dgm:pt modelId="{5A08F7E0-484F-4311-9D23-7BBB040422E3}" type="pres">
      <dgm:prSet presAssocID="{F3A7314C-1B14-4C8E-9FD9-80ECFFF3D2FF}" presName="root2" presStyleCnt="0"/>
      <dgm:spPr/>
    </dgm:pt>
    <dgm:pt modelId="{FFE7DC3B-07B4-4615-88C0-CDE303DC8256}" type="pres">
      <dgm:prSet presAssocID="{F3A7314C-1B14-4C8E-9FD9-80ECFFF3D2FF}" presName="LevelTwoTextNode" presStyleLbl="node2" presStyleIdx="1" presStyleCnt="3" custLinFactX="70967" custLinFactNeighborX="100000" custLinFactNeighborY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564BD-7900-4BB8-B411-975E98AA9D83}" type="pres">
      <dgm:prSet presAssocID="{F3A7314C-1B14-4C8E-9FD9-80ECFFF3D2FF}" presName="level3hierChild" presStyleCnt="0"/>
      <dgm:spPr/>
    </dgm:pt>
    <dgm:pt modelId="{F842B68D-151F-4031-A55F-A577D6FA29F7}" type="pres">
      <dgm:prSet presAssocID="{23E9106B-BE64-4226-ABE0-A5403A4DF517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32F2FB0A-81BB-49F2-91D3-D37B8710F974}" type="pres">
      <dgm:prSet presAssocID="{23E9106B-BE64-4226-ABE0-A5403A4DF517}" presName="connTx" presStyleLbl="parChTrans1D2" presStyleIdx="2" presStyleCnt="3"/>
      <dgm:spPr/>
      <dgm:t>
        <a:bodyPr/>
        <a:lstStyle/>
        <a:p>
          <a:endParaRPr lang="en-US"/>
        </a:p>
      </dgm:t>
    </dgm:pt>
    <dgm:pt modelId="{E68E4C2A-9C9F-4946-8CFB-625CC3EA5D90}" type="pres">
      <dgm:prSet presAssocID="{1A7D9DEE-E6C9-4382-B6BF-9990A28F79A8}" presName="root2" presStyleCnt="0"/>
      <dgm:spPr/>
    </dgm:pt>
    <dgm:pt modelId="{66014F2B-F538-4FDC-A2DD-C0FA9510E2AA}" type="pres">
      <dgm:prSet presAssocID="{1A7D9DEE-E6C9-4382-B6BF-9990A28F79A8}" presName="LevelTwoTextNode" presStyleLbl="node2" presStyleIdx="2" presStyleCnt="3" custLinFactX="70401" custLinFactNeighborX="100000" custLinFactNeighborY="705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0A690F-6E55-46A9-AE00-2805CBD516A5}" type="pres">
      <dgm:prSet presAssocID="{1A7D9DEE-E6C9-4382-B6BF-9990A28F79A8}" presName="level3hierChild" presStyleCnt="0"/>
      <dgm:spPr/>
    </dgm:pt>
  </dgm:ptLst>
  <dgm:cxnLst>
    <dgm:cxn modelId="{320B902B-CE4D-48F5-A3FD-02E4CA23A325}" srcId="{3A7ED204-9FCE-4718-9212-B47DFFE1C69F}" destId="{BEB68123-D585-4C1B-81DD-1FACC424A9BB}" srcOrd="0" destOrd="0" parTransId="{16DA0AFA-D63F-4392-82BB-5C32A10D98E5}" sibTransId="{229A5DB9-68B6-4A64-B050-DC77C76803B3}"/>
    <dgm:cxn modelId="{F1537091-E4E3-4E1C-811C-ADC2CCC0BCA9}" type="presOf" srcId="{BEB68123-D585-4C1B-81DD-1FACC424A9BB}" destId="{DDFD804D-2610-4A1B-8CDB-824D8C648D9A}" srcOrd="0" destOrd="0" presId="urn:microsoft.com/office/officeart/2008/layout/HorizontalMultiLevelHierarchy"/>
    <dgm:cxn modelId="{2EE2072E-2B23-40D9-A010-95F3D720C90C}" type="presOf" srcId="{67A0287A-B49E-4022-8A8D-92F17E75C61D}" destId="{B404D794-FDCF-4C33-90E6-854F6018F5C3}" srcOrd="1" destOrd="0" presId="urn:microsoft.com/office/officeart/2008/layout/HorizontalMultiLevelHierarchy"/>
    <dgm:cxn modelId="{DA59533B-7F22-458C-AACA-12573774A798}" type="presOf" srcId="{39530B29-34A2-468D-9281-D1C333FC330F}" destId="{13B65A91-1B1F-4037-B3AC-454A815F58F1}" srcOrd="0" destOrd="0" presId="urn:microsoft.com/office/officeart/2008/layout/HorizontalMultiLevelHierarchy"/>
    <dgm:cxn modelId="{F83DA919-1552-410D-B0B3-EB3D83425F77}" type="presOf" srcId="{23E9106B-BE64-4226-ABE0-A5403A4DF517}" destId="{F842B68D-151F-4031-A55F-A577D6FA29F7}" srcOrd="0" destOrd="0" presId="urn:microsoft.com/office/officeart/2008/layout/HorizontalMultiLevelHierarchy"/>
    <dgm:cxn modelId="{2DAC2D7A-4F13-4CC5-BC99-88A1FA52B673}" srcId="{BEB68123-D585-4C1B-81DD-1FACC424A9BB}" destId="{1A7D9DEE-E6C9-4382-B6BF-9990A28F79A8}" srcOrd="2" destOrd="0" parTransId="{23E9106B-BE64-4226-ABE0-A5403A4DF517}" sibTransId="{B4848007-4E1F-4FC9-B206-3DEA7352B3C5}"/>
    <dgm:cxn modelId="{AC2595FF-9524-44D0-8ABB-409779DFB313}" type="presOf" srcId="{1A7D9DEE-E6C9-4382-B6BF-9990A28F79A8}" destId="{66014F2B-F538-4FDC-A2DD-C0FA9510E2AA}" srcOrd="0" destOrd="0" presId="urn:microsoft.com/office/officeart/2008/layout/HorizontalMultiLevelHierarchy"/>
    <dgm:cxn modelId="{07A2C47C-3F26-46FA-811E-0A842E1F4AD5}" srcId="{BEB68123-D585-4C1B-81DD-1FACC424A9BB}" destId="{39530B29-34A2-468D-9281-D1C333FC330F}" srcOrd="0" destOrd="0" parTransId="{BA26BD69-4B7C-4084-945A-31103BE3B2AC}" sibTransId="{39092AD3-80F2-45AE-A9F9-82C4E64DD9AF}"/>
    <dgm:cxn modelId="{66AF0DA6-1B56-4BAA-952F-2B4D8F578C66}" type="presOf" srcId="{67A0287A-B49E-4022-8A8D-92F17E75C61D}" destId="{A6FD72D4-1341-4FB4-9637-A58231CB55FF}" srcOrd="0" destOrd="0" presId="urn:microsoft.com/office/officeart/2008/layout/HorizontalMultiLevelHierarchy"/>
    <dgm:cxn modelId="{570E3CB9-F83D-4BAC-853C-210BE8C8DD21}" type="presOf" srcId="{23E9106B-BE64-4226-ABE0-A5403A4DF517}" destId="{32F2FB0A-81BB-49F2-91D3-D37B8710F974}" srcOrd="1" destOrd="0" presId="urn:microsoft.com/office/officeart/2008/layout/HorizontalMultiLevelHierarchy"/>
    <dgm:cxn modelId="{4B8FB1C5-C9C4-402F-BAD2-4D8E59C6D364}" type="presOf" srcId="{3A7ED204-9FCE-4718-9212-B47DFFE1C69F}" destId="{DEC05539-E019-42AF-A0DB-D13B3AEE953B}" srcOrd="0" destOrd="0" presId="urn:microsoft.com/office/officeart/2008/layout/HorizontalMultiLevelHierarchy"/>
    <dgm:cxn modelId="{9F9B9CE3-2512-431E-94C4-1533C6329468}" type="presOf" srcId="{F3A7314C-1B14-4C8E-9FD9-80ECFFF3D2FF}" destId="{FFE7DC3B-07B4-4615-88C0-CDE303DC8256}" srcOrd="0" destOrd="0" presId="urn:microsoft.com/office/officeart/2008/layout/HorizontalMultiLevelHierarchy"/>
    <dgm:cxn modelId="{B9FB320D-5B2A-4E7A-9731-773CD0925452}" type="presOf" srcId="{BA26BD69-4B7C-4084-945A-31103BE3B2AC}" destId="{8A3D1164-C1D2-40A8-9E41-5220E1B7EC00}" srcOrd="1" destOrd="0" presId="urn:microsoft.com/office/officeart/2008/layout/HorizontalMultiLevelHierarchy"/>
    <dgm:cxn modelId="{9EDE5D00-1487-4FC7-BAF1-EFCC1C7D9BED}" type="presOf" srcId="{BA26BD69-4B7C-4084-945A-31103BE3B2AC}" destId="{BBCF4B0E-3890-4134-9051-70B2E470EDFF}" srcOrd="0" destOrd="0" presId="urn:microsoft.com/office/officeart/2008/layout/HorizontalMultiLevelHierarchy"/>
    <dgm:cxn modelId="{5661297B-EA7C-4341-B77E-95D01796AB88}" srcId="{BEB68123-D585-4C1B-81DD-1FACC424A9BB}" destId="{F3A7314C-1B14-4C8E-9FD9-80ECFFF3D2FF}" srcOrd="1" destOrd="0" parTransId="{67A0287A-B49E-4022-8A8D-92F17E75C61D}" sibTransId="{B01A2B1C-4C1B-4401-AADC-6FF3E616F9F9}"/>
    <dgm:cxn modelId="{49DBCA09-32CD-4302-9354-F98E0B34BB57}" type="presParOf" srcId="{DEC05539-E019-42AF-A0DB-D13B3AEE953B}" destId="{A87094E5-5F9F-420E-9E3B-6F1843F63E5E}" srcOrd="0" destOrd="0" presId="urn:microsoft.com/office/officeart/2008/layout/HorizontalMultiLevelHierarchy"/>
    <dgm:cxn modelId="{6628F35A-8045-4460-9165-36280DDC26A7}" type="presParOf" srcId="{A87094E5-5F9F-420E-9E3B-6F1843F63E5E}" destId="{DDFD804D-2610-4A1B-8CDB-824D8C648D9A}" srcOrd="0" destOrd="0" presId="urn:microsoft.com/office/officeart/2008/layout/HorizontalMultiLevelHierarchy"/>
    <dgm:cxn modelId="{24F322B6-88E9-4DE4-B500-44B82DA90A7B}" type="presParOf" srcId="{A87094E5-5F9F-420E-9E3B-6F1843F63E5E}" destId="{AF42E99B-F201-40B9-8D13-DBA9379EAC1B}" srcOrd="1" destOrd="0" presId="urn:microsoft.com/office/officeart/2008/layout/HorizontalMultiLevelHierarchy"/>
    <dgm:cxn modelId="{7AE5F79F-C9CA-4679-AEC6-CB2CC655518A}" type="presParOf" srcId="{AF42E99B-F201-40B9-8D13-DBA9379EAC1B}" destId="{BBCF4B0E-3890-4134-9051-70B2E470EDFF}" srcOrd="0" destOrd="0" presId="urn:microsoft.com/office/officeart/2008/layout/HorizontalMultiLevelHierarchy"/>
    <dgm:cxn modelId="{FEA1B216-7927-4A40-B09B-FEDD8CB23C63}" type="presParOf" srcId="{BBCF4B0E-3890-4134-9051-70B2E470EDFF}" destId="{8A3D1164-C1D2-40A8-9E41-5220E1B7EC00}" srcOrd="0" destOrd="0" presId="urn:microsoft.com/office/officeart/2008/layout/HorizontalMultiLevelHierarchy"/>
    <dgm:cxn modelId="{38775CEE-6858-4F92-9264-5B007917A13A}" type="presParOf" srcId="{AF42E99B-F201-40B9-8D13-DBA9379EAC1B}" destId="{DFD0C41F-2A21-40C1-B5CC-F10C14773175}" srcOrd="1" destOrd="0" presId="urn:microsoft.com/office/officeart/2008/layout/HorizontalMultiLevelHierarchy"/>
    <dgm:cxn modelId="{940D68AE-FBE3-45C0-90F3-BE9FE55CBC21}" type="presParOf" srcId="{DFD0C41F-2A21-40C1-B5CC-F10C14773175}" destId="{13B65A91-1B1F-4037-B3AC-454A815F58F1}" srcOrd="0" destOrd="0" presId="urn:microsoft.com/office/officeart/2008/layout/HorizontalMultiLevelHierarchy"/>
    <dgm:cxn modelId="{C62A2BED-E1BF-4198-85B4-18D9D66FEC9A}" type="presParOf" srcId="{DFD0C41F-2A21-40C1-B5CC-F10C14773175}" destId="{6E7A9C40-BDEB-40C7-A64D-4817FBFB8F98}" srcOrd="1" destOrd="0" presId="urn:microsoft.com/office/officeart/2008/layout/HorizontalMultiLevelHierarchy"/>
    <dgm:cxn modelId="{1CD41A1E-11E2-42AF-88FC-E1196BB62198}" type="presParOf" srcId="{AF42E99B-F201-40B9-8D13-DBA9379EAC1B}" destId="{A6FD72D4-1341-4FB4-9637-A58231CB55FF}" srcOrd="2" destOrd="0" presId="urn:microsoft.com/office/officeart/2008/layout/HorizontalMultiLevelHierarchy"/>
    <dgm:cxn modelId="{4B4262D3-6F1F-4715-B2DC-6BE1A63E4D13}" type="presParOf" srcId="{A6FD72D4-1341-4FB4-9637-A58231CB55FF}" destId="{B404D794-FDCF-4C33-90E6-854F6018F5C3}" srcOrd="0" destOrd="0" presId="urn:microsoft.com/office/officeart/2008/layout/HorizontalMultiLevelHierarchy"/>
    <dgm:cxn modelId="{0F54761A-8B27-4C0E-BB81-8482B1E47006}" type="presParOf" srcId="{AF42E99B-F201-40B9-8D13-DBA9379EAC1B}" destId="{5A08F7E0-484F-4311-9D23-7BBB040422E3}" srcOrd="3" destOrd="0" presId="urn:microsoft.com/office/officeart/2008/layout/HorizontalMultiLevelHierarchy"/>
    <dgm:cxn modelId="{BC1E92CC-6053-4C7C-BDE9-5B38AE8F8CD8}" type="presParOf" srcId="{5A08F7E0-484F-4311-9D23-7BBB040422E3}" destId="{FFE7DC3B-07B4-4615-88C0-CDE303DC8256}" srcOrd="0" destOrd="0" presId="urn:microsoft.com/office/officeart/2008/layout/HorizontalMultiLevelHierarchy"/>
    <dgm:cxn modelId="{043A33F9-61EF-427B-820B-052BD4A8E66A}" type="presParOf" srcId="{5A08F7E0-484F-4311-9D23-7BBB040422E3}" destId="{F76564BD-7900-4BB8-B411-975E98AA9D83}" srcOrd="1" destOrd="0" presId="urn:microsoft.com/office/officeart/2008/layout/HorizontalMultiLevelHierarchy"/>
    <dgm:cxn modelId="{8A97C844-523D-4AEB-8232-68E8B0087FB8}" type="presParOf" srcId="{AF42E99B-F201-40B9-8D13-DBA9379EAC1B}" destId="{F842B68D-151F-4031-A55F-A577D6FA29F7}" srcOrd="4" destOrd="0" presId="urn:microsoft.com/office/officeart/2008/layout/HorizontalMultiLevelHierarchy"/>
    <dgm:cxn modelId="{EE7A9C47-3DCD-41BA-A6D8-241A41233F2C}" type="presParOf" srcId="{F842B68D-151F-4031-A55F-A577D6FA29F7}" destId="{32F2FB0A-81BB-49F2-91D3-D37B8710F974}" srcOrd="0" destOrd="0" presId="urn:microsoft.com/office/officeart/2008/layout/HorizontalMultiLevelHierarchy"/>
    <dgm:cxn modelId="{18256A72-7DDA-44F0-8C75-8B96BAC702EC}" type="presParOf" srcId="{AF42E99B-F201-40B9-8D13-DBA9379EAC1B}" destId="{E68E4C2A-9C9F-4946-8CFB-625CC3EA5D90}" srcOrd="5" destOrd="0" presId="urn:microsoft.com/office/officeart/2008/layout/HorizontalMultiLevelHierarchy"/>
    <dgm:cxn modelId="{154CF5AF-2630-4126-B375-74CAF1763E66}" type="presParOf" srcId="{E68E4C2A-9C9F-4946-8CFB-625CC3EA5D90}" destId="{66014F2B-F538-4FDC-A2DD-C0FA9510E2AA}" srcOrd="0" destOrd="0" presId="urn:microsoft.com/office/officeart/2008/layout/HorizontalMultiLevelHierarchy"/>
    <dgm:cxn modelId="{A3DC592F-F095-4E91-9726-6EEF8AC6C8D8}" type="presParOf" srcId="{E68E4C2A-9C9F-4946-8CFB-625CC3EA5D90}" destId="{5C0A690F-6E55-46A9-AE00-2805CBD516A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2B68D-151F-4031-A55F-A577D6FA29F7}">
      <dsp:nvSpPr>
        <dsp:cNvPr id="0" name=""/>
        <dsp:cNvSpPr/>
      </dsp:nvSpPr>
      <dsp:spPr>
        <a:xfrm>
          <a:off x="807479" y="1349903"/>
          <a:ext cx="6108663" cy="1003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54331" y="0"/>
              </a:lnTo>
              <a:lnTo>
                <a:pt x="3054331" y="1003156"/>
              </a:lnTo>
              <a:lnTo>
                <a:pt x="6108663" y="100315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07048" y="1696720"/>
        <a:ext cx="309524" cy="309524"/>
      </dsp:txXfrm>
    </dsp:sp>
    <dsp:sp modelId="{A6FD72D4-1341-4FB4-9637-A58231CB55FF}">
      <dsp:nvSpPr>
        <dsp:cNvPr id="0" name=""/>
        <dsp:cNvSpPr/>
      </dsp:nvSpPr>
      <dsp:spPr>
        <a:xfrm>
          <a:off x="807479" y="1304183"/>
          <a:ext cx="61181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18186" y="4572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13617" y="1196949"/>
        <a:ext cx="305909" cy="305909"/>
      </dsp:txXfrm>
    </dsp:sp>
    <dsp:sp modelId="{BBCF4B0E-3890-4134-9051-70B2E470EDFF}">
      <dsp:nvSpPr>
        <dsp:cNvPr id="0" name=""/>
        <dsp:cNvSpPr/>
      </dsp:nvSpPr>
      <dsp:spPr>
        <a:xfrm>
          <a:off x="807479" y="308649"/>
          <a:ext cx="6108646" cy="1041254"/>
        </a:xfrm>
        <a:custGeom>
          <a:avLst/>
          <a:gdLst/>
          <a:ahLst/>
          <a:cxnLst/>
          <a:rect l="0" t="0" r="0" b="0"/>
          <a:pathLst>
            <a:path>
              <a:moveTo>
                <a:pt x="0" y="1041254"/>
              </a:moveTo>
              <a:lnTo>
                <a:pt x="3054323" y="1041254"/>
              </a:lnTo>
              <a:lnTo>
                <a:pt x="3054323" y="0"/>
              </a:lnTo>
              <a:lnTo>
                <a:pt x="6108646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06883" y="674357"/>
        <a:ext cx="309837" cy="309837"/>
      </dsp:txXfrm>
    </dsp:sp>
    <dsp:sp modelId="{DDFD804D-2610-4A1B-8CDB-824D8C648D9A}">
      <dsp:nvSpPr>
        <dsp:cNvPr id="0" name=""/>
        <dsp:cNvSpPr/>
      </dsp:nvSpPr>
      <dsp:spPr>
        <a:xfrm rot="16200000">
          <a:off x="-798906" y="1093422"/>
          <a:ext cx="2699807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Driver</a:t>
          </a:r>
          <a:endParaRPr lang="en-US" sz="3400" kern="1200" dirty="0"/>
        </a:p>
      </dsp:txBody>
      <dsp:txXfrm>
        <a:off x="-798906" y="1093422"/>
        <a:ext cx="2699807" cy="512963"/>
      </dsp:txXfrm>
    </dsp:sp>
    <dsp:sp modelId="{13B65A91-1B1F-4037-B3AC-454A815F58F1}">
      <dsp:nvSpPr>
        <dsp:cNvPr id="0" name=""/>
        <dsp:cNvSpPr/>
      </dsp:nvSpPr>
      <dsp:spPr>
        <a:xfrm>
          <a:off x="6916125" y="52167"/>
          <a:ext cx="1682520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Worker</a:t>
          </a:r>
          <a:endParaRPr lang="en-US" sz="3400" kern="1200" dirty="0"/>
        </a:p>
      </dsp:txBody>
      <dsp:txXfrm>
        <a:off x="6916125" y="52167"/>
        <a:ext cx="1682520" cy="512963"/>
      </dsp:txXfrm>
    </dsp:sp>
    <dsp:sp modelId="{FFE7DC3B-07B4-4615-88C0-CDE303DC8256}">
      <dsp:nvSpPr>
        <dsp:cNvPr id="0" name=""/>
        <dsp:cNvSpPr/>
      </dsp:nvSpPr>
      <dsp:spPr>
        <a:xfrm>
          <a:off x="6925665" y="1093422"/>
          <a:ext cx="1682520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Worker</a:t>
          </a:r>
          <a:endParaRPr lang="en-US" sz="3400" kern="1200" dirty="0"/>
        </a:p>
      </dsp:txBody>
      <dsp:txXfrm>
        <a:off x="6925665" y="1093422"/>
        <a:ext cx="1682520" cy="512963"/>
      </dsp:txXfrm>
    </dsp:sp>
    <dsp:sp modelId="{66014F2B-F538-4FDC-A2DD-C0FA9510E2AA}">
      <dsp:nvSpPr>
        <dsp:cNvPr id="0" name=""/>
        <dsp:cNvSpPr/>
      </dsp:nvSpPr>
      <dsp:spPr>
        <a:xfrm>
          <a:off x="6916142" y="2096578"/>
          <a:ext cx="1682520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Worker</a:t>
          </a:r>
          <a:endParaRPr lang="en-US" sz="3400" kern="1200" dirty="0"/>
        </a:p>
      </dsp:txBody>
      <dsp:txXfrm>
        <a:off x="6916142" y="2096578"/>
        <a:ext cx="1682520" cy="512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2B68D-151F-4031-A55F-A577D6FA29F7}">
      <dsp:nvSpPr>
        <dsp:cNvPr id="0" name=""/>
        <dsp:cNvSpPr/>
      </dsp:nvSpPr>
      <dsp:spPr>
        <a:xfrm>
          <a:off x="807479" y="1349903"/>
          <a:ext cx="6108663" cy="1003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54331" y="0"/>
              </a:lnTo>
              <a:lnTo>
                <a:pt x="3054331" y="1003156"/>
              </a:lnTo>
              <a:lnTo>
                <a:pt x="6108663" y="100315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07048" y="1696720"/>
        <a:ext cx="309524" cy="309524"/>
      </dsp:txXfrm>
    </dsp:sp>
    <dsp:sp modelId="{A6FD72D4-1341-4FB4-9637-A58231CB55FF}">
      <dsp:nvSpPr>
        <dsp:cNvPr id="0" name=""/>
        <dsp:cNvSpPr/>
      </dsp:nvSpPr>
      <dsp:spPr>
        <a:xfrm>
          <a:off x="807479" y="1304183"/>
          <a:ext cx="61181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18186" y="4572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13617" y="1196949"/>
        <a:ext cx="305909" cy="305909"/>
      </dsp:txXfrm>
    </dsp:sp>
    <dsp:sp modelId="{BBCF4B0E-3890-4134-9051-70B2E470EDFF}">
      <dsp:nvSpPr>
        <dsp:cNvPr id="0" name=""/>
        <dsp:cNvSpPr/>
      </dsp:nvSpPr>
      <dsp:spPr>
        <a:xfrm>
          <a:off x="807479" y="308649"/>
          <a:ext cx="6108646" cy="1041254"/>
        </a:xfrm>
        <a:custGeom>
          <a:avLst/>
          <a:gdLst/>
          <a:ahLst/>
          <a:cxnLst/>
          <a:rect l="0" t="0" r="0" b="0"/>
          <a:pathLst>
            <a:path>
              <a:moveTo>
                <a:pt x="0" y="1041254"/>
              </a:moveTo>
              <a:lnTo>
                <a:pt x="3054323" y="1041254"/>
              </a:lnTo>
              <a:lnTo>
                <a:pt x="3054323" y="0"/>
              </a:lnTo>
              <a:lnTo>
                <a:pt x="6108646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06883" y="674357"/>
        <a:ext cx="309837" cy="309837"/>
      </dsp:txXfrm>
    </dsp:sp>
    <dsp:sp modelId="{DDFD804D-2610-4A1B-8CDB-824D8C648D9A}">
      <dsp:nvSpPr>
        <dsp:cNvPr id="0" name=""/>
        <dsp:cNvSpPr/>
      </dsp:nvSpPr>
      <dsp:spPr>
        <a:xfrm rot="16200000">
          <a:off x="-798906" y="1093422"/>
          <a:ext cx="2699807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Driver</a:t>
          </a:r>
          <a:endParaRPr lang="en-US" sz="3400" kern="1200" dirty="0"/>
        </a:p>
      </dsp:txBody>
      <dsp:txXfrm>
        <a:off x="-798906" y="1093422"/>
        <a:ext cx="2699807" cy="512963"/>
      </dsp:txXfrm>
    </dsp:sp>
    <dsp:sp modelId="{13B65A91-1B1F-4037-B3AC-454A815F58F1}">
      <dsp:nvSpPr>
        <dsp:cNvPr id="0" name=""/>
        <dsp:cNvSpPr/>
      </dsp:nvSpPr>
      <dsp:spPr>
        <a:xfrm>
          <a:off x="6916125" y="52167"/>
          <a:ext cx="1682520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Worker</a:t>
          </a:r>
          <a:endParaRPr lang="en-US" sz="3400" kern="1200" dirty="0"/>
        </a:p>
      </dsp:txBody>
      <dsp:txXfrm>
        <a:off x="6916125" y="52167"/>
        <a:ext cx="1682520" cy="512963"/>
      </dsp:txXfrm>
    </dsp:sp>
    <dsp:sp modelId="{FFE7DC3B-07B4-4615-88C0-CDE303DC8256}">
      <dsp:nvSpPr>
        <dsp:cNvPr id="0" name=""/>
        <dsp:cNvSpPr/>
      </dsp:nvSpPr>
      <dsp:spPr>
        <a:xfrm>
          <a:off x="6925665" y="1093422"/>
          <a:ext cx="1682520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Worker</a:t>
          </a:r>
          <a:endParaRPr lang="en-US" sz="3400" kern="1200" dirty="0"/>
        </a:p>
      </dsp:txBody>
      <dsp:txXfrm>
        <a:off x="6925665" y="1093422"/>
        <a:ext cx="1682520" cy="512963"/>
      </dsp:txXfrm>
    </dsp:sp>
    <dsp:sp modelId="{66014F2B-F538-4FDC-A2DD-C0FA9510E2AA}">
      <dsp:nvSpPr>
        <dsp:cNvPr id="0" name=""/>
        <dsp:cNvSpPr/>
      </dsp:nvSpPr>
      <dsp:spPr>
        <a:xfrm>
          <a:off x="6916142" y="2096578"/>
          <a:ext cx="1682520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Worker</a:t>
          </a:r>
          <a:endParaRPr lang="en-US" sz="3400" kern="1200" dirty="0"/>
        </a:p>
      </dsp:txBody>
      <dsp:txXfrm>
        <a:off x="6916142" y="2096578"/>
        <a:ext cx="1682520" cy="5129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2B68D-151F-4031-A55F-A577D6FA29F7}">
      <dsp:nvSpPr>
        <dsp:cNvPr id="0" name=""/>
        <dsp:cNvSpPr/>
      </dsp:nvSpPr>
      <dsp:spPr>
        <a:xfrm>
          <a:off x="807479" y="1349903"/>
          <a:ext cx="6108663" cy="1003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54331" y="0"/>
              </a:lnTo>
              <a:lnTo>
                <a:pt x="3054331" y="1003156"/>
              </a:lnTo>
              <a:lnTo>
                <a:pt x="6108663" y="100315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07048" y="1696720"/>
        <a:ext cx="309524" cy="309524"/>
      </dsp:txXfrm>
    </dsp:sp>
    <dsp:sp modelId="{A6FD72D4-1341-4FB4-9637-A58231CB55FF}">
      <dsp:nvSpPr>
        <dsp:cNvPr id="0" name=""/>
        <dsp:cNvSpPr/>
      </dsp:nvSpPr>
      <dsp:spPr>
        <a:xfrm>
          <a:off x="807479" y="1304183"/>
          <a:ext cx="61181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18186" y="4572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13617" y="1196949"/>
        <a:ext cx="305909" cy="305909"/>
      </dsp:txXfrm>
    </dsp:sp>
    <dsp:sp modelId="{BBCF4B0E-3890-4134-9051-70B2E470EDFF}">
      <dsp:nvSpPr>
        <dsp:cNvPr id="0" name=""/>
        <dsp:cNvSpPr/>
      </dsp:nvSpPr>
      <dsp:spPr>
        <a:xfrm>
          <a:off x="807479" y="308649"/>
          <a:ext cx="6108646" cy="1041254"/>
        </a:xfrm>
        <a:custGeom>
          <a:avLst/>
          <a:gdLst/>
          <a:ahLst/>
          <a:cxnLst/>
          <a:rect l="0" t="0" r="0" b="0"/>
          <a:pathLst>
            <a:path>
              <a:moveTo>
                <a:pt x="0" y="1041254"/>
              </a:moveTo>
              <a:lnTo>
                <a:pt x="3054323" y="1041254"/>
              </a:lnTo>
              <a:lnTo>
                <a:pt x="3054323" y="0"/>
              </a:lnTo>
              <a:lnTo>
                <a:pt x="6108646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06883" y="674357"/>
        <a:ext cx="309837" cy="309837"/>
      </dsp:txXfrm>
    </dsp:sp>
    <dsp:sp modelId="{DDFD804D-2610-4A1B-8CDB-824D8C648D9A}">
      <dsp:nvSpPr>
        <dsp:cNvPr id="0" name=""/>
        <dsp:cNvSpPr/>
      </dsp:nvSpPr>
      <dsp:spPr>
        <a:xfrm rot="16200000">
          <a:off x="-798906" y="1093422"/>
          <a:ext cx="2699807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Driver</a:t>
          </a:r>
          <a:endParaRPr lang="en-US" sz="3400" kern="1200" dirty="0"/>
        </a:p>
      </dsp:txBody>
      <dsp:txXfrm>
        <a:off x="-798906" y="1093422"/>
        <a:ext cx="2699807" cy="512963"/>
      </dsp:txXfrm>
    </dsp:sp>
    <dsp:sp modelId="{13B65A91-1B1F-4037-B3AC-454A815F58F1}">
      <dsp:nvSpPr>
        <dsp:cNvPr id="0" name=""/>
        <dsp:cNvSpPr/>
      </dsp:nvSpPr>
      <dsp:spPr>
        <a:xfrm>
          <a:off x="6916125" y="52167"/>
          <a:ext cx="1682520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Worker</a:t>
          </a:r>
          <a:endParaRPr lang="en-US" sz="3400" kern="1200" dirty="0"/>
        </a:p>
      </dsp:txBody>
      <dsp:txXfrm>
        <a:off x="6916125" y="52167"/>
        <a:ext cx="1682520" cy="512963"/>
      </dsp:txXfrm>
    </dsp:sp>
    <dsp:sp modelId="{FFE7DC3B-07B4-4615-88C0-CDE303DC8256}">
      <dsp:nvSpPr>
        <dsp:cNvPr id="0" name=""/>
        <dsp:cNvSpPr/>
      </dsp:nvSpPr>
      <dsp:spPr>
        <a:xfrm>
          <a:off x="6925665" y="1093422"/>
          <a:ext cx="1682520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Worker</a:t>
          </a:r>
          <a:endParaRPr lang="en-US" sz="3400" kern="1200" dirty="0"/>
        </a:p>
      </dsp:txBody>
      <dsp:txXfrm>
        <a:off x="6925665" y="1093422"/>
        <a:ext cx="1682520" cy="512963"/>
      </dsp:txXfrm>
    </dsp:sp>
    <dsp:sp modelId="{66014F2B-F538-4FDC-A2DD-C0FA9510E2AA}">
      <dsp:nvSpPr>
        <dsp:cNvPr id="0" name=""/>
        <dsp:cNvSpPr/>
      </dsp:nvSpPr>
      <dsp:spPr>
        <a:xfrm>
          <a:off x="6916142" y="2096578"/>
          <a:ext cx="1682520" cy="512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Worker</a:t>
          </a:r>
          <a:endParaRPr lang="en-US" sz="3400" kern="1200" dirty="0"/>
        </a:p>
      </dsp:txBody>
      <dsp:txXfrm>
        <a:off x="6916142" y="2096578"/>
        <a:ext cx="1682520" cy="512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SparkR</a:t>
            </a:r>
            <a:r>
              <a:rPr lang="en-US" dirty="0" smtClean="0"/>
              <a:t>, lots to watch there</a:t>
            </a:r>
          </a:p>
          <a:p>
            <a:r>
              <a:rPr lang="en-US" dirty="0" smtClean="0"/>
              <a:t>Tachyon, </a:t>
            </a:r>
            <a:r>
              <a:rPr lang="en-US" dirty="0" err="1" smtClean="0"/>
              <a:t>offheap</a:t>
            </a:r>
            <a:r>
              <a:rPr lang="en-US" dirty="0" smtClean="0"/>
              <a:t> in memory storage, backed by persistent storage</a:t>
            </a:r>
          </a:p>
          <a:p>
            <a:r>
              <a:rPr lang="en-US" dirty="0" smtClean="0"/>
              <a:t>Project Tungsten, efficiency of mem and CPU</a:t>
            </a:r>
          </a:p>
          <a:p>
            <a:r>
              <a:rPr lang="en-US" dirty="0" smtClean="0"/>
              <a:t>NEXT: Spark 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8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on server (</a:t>
            </a:r>
            <a:r>
              <a:rPr lang="en-US" dirty="0" err="1" smtClean="0"/>
              <a:t>Ooyala</a:t>
            </a:r>
            <a:r>
              <a:rPr lang="en-US" dirty="0" smtClean="0"/>
              <a:t>)</a:t>
            </a:r>
          </a:p>
          <a:p>
            <a:r>
              <a:rPr lang="en-US" dirty="0" smtClean="0"/>
              <a:t>Shell in browser</a:t>
            </a:r>
          </a:p>
          <a:p>
            <a:r>
              <a:rPr lang="en-US" dirty="0" err="1" smtClean="0"/>
              <a:t>Datasources</a:t>
            </a:r>
            <a:r>
              <a:rPr lang="en-US" dirty="0" smtClean="0"/>
              <a:t> to integrate more: </a:t>
            </a:r>
            <a:r>
              <a:rPr lang="en-US" dirty="0" err="1" smtClean="0"/>
              <a:t>avro</a:t>
            </a:r>
            <a:r>
              <a:rPr lang="en-US" dirty="0" smtClean="0"/>
              <a:t>, csv, redshift,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Streaming add-ons; </a:t>
            </a:r>
            <a:r>
              <a:rPr lang="en-US" dirty="0" err="1" smtClean="0"/>
              <a:t>esp</a:t>
            </a:r>
            <a:r>
              <a:rPr lang="en-US" dirty="0" smtClean="0"/>
              <a:t> diff receiver hooks</a:t>
            </a:r>
          </a:p>
          <a:p>
            <a:r>
              <a:rPr lang="en-US" dirty="0" smtClean="0"/>
              <a:t>Machine learning utilities</a:t>
            </a:r>
          </a:p>
          <a:p>
            <a:r>
              <a:rPr lang="en-US" dirty="0" smtClean="0"/>
              <a:t>NEXT: IBM and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8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“potentially…”, even more influx into Spark</a:t>
            </a:r>
          </a:p>
          <a:p>
            <a:r>
              <a:rPr lang="en-US" dirty="0" smtClean="0"/>
              <a:t>“more than…”, lots of growth</a:t>
            </a:r>
          </a:p>
          <a:p>
            <a:r>
              <a:rPr lang="en-US" dirty="0" smtClean="0"/>
              <a:t>NEXT: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8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Wendell on Spark Perf</a:t>
            </a:r>
          </a:p>
          <a:p>
            <a:r>
              <a:rPr lang="en-US" dirty="0" smtClean="0"/>
              <a:t>Project Tungsten in more depth</a:t>
            </a:r>
          </a:p>
          <a:p>
            <a:r>
              <a:rPr lang="en-US" dirty="0" err="1" smtClean="0"/>
              <a:t>DataStax</a:t>
            </a:r>
            <a:r>
              <a:rPr lang="en-US" dirty="0" smtClean="0"/>
              <a:t> additional issues</a:t>
            </a:r>
          </a:p>
          <a:p>
            <a:r>
              <a:rPr lang="en-US" dirty="0" smtClean="0"/>
              <a:t>Contribute back</a:t>
            </a:r>
          </a:p>
          <a:p>
            <a:r>
              <a:rPr lang="en-US" dirty="0" smtClean="0"/>
              <a:t>Use starter label to jump in</a:t>
            </a:r>
          </a:p>
          <a:p>
            <a:r>
              <a:rPr lang="en-US" dirty="0" smtClean="0"/>
              <a:t>NEXT: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Questions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77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NEXT:Trouble</a:t>
            </a:r>
            <a:r>
              <a:rPr lang="en-US" dirty="0" smtClean="0"/>
              <a:t> &amp;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on Troubleshooting/Optimizations</a:t>
            </a:r>
          </a:p>
          <a:p>
            <a:r>
              <a:rPr lang="en-US" dirty="0" smtClean="0"/>
              <a:t>Closures</a:t>
            </a:r>
          </a:p>
          <a:p>
            <a:r>
              <a:rPr lang="en-US" dirty="0" smtClean="0"/>
              <a:t>Broadcasting</a:t>
            </a:r>
          </a:p>
          <a:p>
            <a:r>
              <a:rPr lang="en-US" dirty="0" smtClean="0"/>
              <a:t>Partitioning</a:t>
            </a:r>
          </a:p>
          <a:p>
            <a:r>
              <a:rPr lang="en-US" dirty="0" err="1" smtClean="0"/>
              <a:t>NEXT:Closures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9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Broadcast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4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(Even closures can cause problems)</a:t>
            </a:r>
          </a:p>
          <a:p>
            <a:r>
              <a:rPr lang="en-US" dirty="0" smtClean="0"/>
              <a:t>Expose problem creating map</a:t>
            </a:r>
          </a:p>
          <a:p>
            <a:r>
              <a:rPr lang="en-US" dirty="0" smtClean="0"/>
              <a:t>Used to transform </a:t>
            </a:r>
            <a:r>
              <a:rPr lang="en-US" dirty="0" err="1" smtClean="0"/>
              <a:t>rdd</a:t>
            </a:r>
            <a:r>
              <a:rPr lang="en-US" dirty="0" smtClean="0"/>
              <a:t> values; NOTE: close over map…means distributed</a:t>
            </a:r>
          </a:p>
          <a:p>
            <a:r>
              <a:rPr lang="en-US" dirty="0" smtClean="0"/>
              <a:t>What </a:t>
            </a:r>
            <a:r>
              <a:rPr lang="en-US" dirty="0"/>
              <a:t>if </a:t>
            </a:r>
            <a:r>
              <a:rPr lang="en-US" dirty="0" smtClean="0"/>
              <a:t>map </a:t>
            </a:r>
            <a:r>
              <a:rPr lang="en-US" dirty="0"/>
              <a:t>takes up 1 </a:t>
            </a:r>
            <a:r>
              <a:rPr lang="en-US" dirty="0" smtClean="0"/>
              <a:t>MB? </a:t>
            </a:r>
          </a:p>
          <a:p>
            <a:r>
              <a:rPr lang="en-US" dirty="0" smtClean="0"/>
              <a:t>Let’s visualize! Have  </a:t>
            </a:r>
            <a:r>
              <a:rPr lang="en-US" dirty="0"/>
              <a:t>driver </a:t>
            </a:r>
            <a:r>
              <a:rPr lang="en-US" dirty="0" smtClean="0"/>
              <a:t>w/ 3 workers</a:t>
            </a:r>
          </a:p>
          <a:p>
            <a:r>
              <a:rPr lang="en-US" dirty="0" smtClean="0"/>
              <a:t>Driver creates 1MB map</a:t>
            </a:r>
          </a:p>
          <a:p>
            <a:r>
              <a:rPr lang="en-US" dirty="0" smtClean="0"/>
              <a:t>Then action called and RDD begins</a:t>
            </a:r>
          </a:p>
          <a:p>
            <a:r>
              <a:rPr lang="en-US" dirty="0" smtClean="0"/>
              <a:t> EACH </a:t>
            </a:r>
            <a:r>
              <a:rPr lang="en-US" dirty="0"/>
              <a:t>time </a:t>
            </a:r>
            <a:r>
              <a:rPr lang="en-US" dirty="0" smtClean="0"/>
              <a:t>worker executes, gets new copy</a:t>
            </a:r>
          </a:p>
          <a:p>
            <a:r>
              <a:rPr lang="en-US" dirty="0" smtClean="0"/>
              <a:t>1MB becomes 4 across network</a:t>
            </a:r>
          </a:p>
          <a:p>
            <a:r>
              <a:rPr lang="en-US" dirty="0" smtClean="0"/>
              <a:t>Happens in parallel for EACH</a:t>
            </a:r>
          </a:p>
          <a:p>
            <a:r>
              <a:rPr lang="en-US" dirty="0" smtClean="0"/>
              <a:t>Results 1MB = MUCH larger…11MB for SMALL, SIMPLE example….think in millions</a:t>
            </a:r>
          </a:p>
          <a:p>
            <a:r>
              <a:rPr lang="en-US" dirty="0" smtClean="0"/>
              <a:t>NEXT: Broadcast helps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7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Wrap map </a:t>
            </a:r>
            <a:r>
              <a:rPr lang="en-US" dirty="0"/>
              <a:t>in </a:t>
            </a:r>
            <a:r>
              <a:rPr lang="en-US" dirty="0" smtClean="0"/>
              <a:t>call </a:t>
            </a:r>
            <a:r>
              <a:rPr lang="en-US" dirty="0"/>
              <a:t>to </a:t>
            </a:r>
            <a:r>
              <a:rPr lang="en-US" dirty="0" err="1" smtClean="0"/>
              <a:t>sc’s</a:t>
            </a:r>
            <a:r>
              <a:rPr lang="en-US" dirty="0" smtClean="0"/>
              <a:t> broadcast</a:t>
            </a:r>
          </a:p>
          <a:p>
            <a:r>
              <a:rPr lang="en-US" dirty="0" smtClean="0"/>
              <a:t>Pass </a:t>
            </a:r>
            <a:r>
              <a:rPr lang="en-US" dirty="0"/>
              <a:t>THAT into </a:t>
            </a:r>
            <a:r>
              <a:rPr lang="en-US" dirty="0" smtClean="0"/>
              <a:t>closure</a:t>
            </a:r>
            <a:r>
              <a:rPr lang="en-US" dirty="0"/>
              <a:t>, accessing </a:t>
            </a:r>
            <a:r>
              <a:rPr lang="en-US" dirty="0" smtClean="0"/>
              <a:t>via value property</a:t>
            </a:r>
          </a:p>
          <a:p>
            <a:r>
              <a:rPr lang="en-US" dirty="0" smtClean="0"/>
              <a:t>Still trapping, but MUCH </a:t>
            </a:r>
            <a:r>
              <a:rPr lang="en-US" dirty="0" err="1" smtClean="0"/>
              <a:t>smaller..only</a:t>
            </a:r>
            <a:r>
              <a:rPr lang="en-US" dirty="0" smtClean="0"/>
              <a:t> used to retrieve on worker</a:t>
            </a:r>
          </a:p>
          <a:p>
            <a:r>
              <a:rPr lang="en-US" dirty="0" smtClean="0"/>
              <a:t>Behind scenes?</a:t>
            </a:r>
          </a:p>
          <a:p>
            <a:r>
              <a:rPr lang="en-US" dirty="0" smtClean="0"/>
              <a:t>Driver still creates 1MB and wraps</a:t>
            </a:r>
          </a:p>
          <a:p>
            <a:r>
              <a:rPr lang="en-US" dirty="0"/>
              <a:t>I</a:t>
            </a:r>
            <a:r>
              <a:rPr lang="en-US" dirty="0" smtClean="0"/>
              <a:t>nstead </a:t>
            </a:r>
            <a:r>
              <a:rPr lang="en-US" dirty="0"/>
              <a:t>of </a:t>
            </a:r>
            <a:r>
              <a:rPr lang="en-US" dirty="0" smtClean="0"/>
              <a:t>across wire </a:t>
            </a:r>
            <a:r>
              <a:rPr lang="en-US" dirty="0"/>
              <a:t>for EACH execution, </a:t>
            </a:r>
            <a:r>
              <a:rPr lang="en-US" dirty="0" smtClean="0"/>
              <a:t>only </a:t>
            </a:r>
            <a:r>
              <a:rPr lang="en-US" dirty="0"/>
              <a:t>goes over </a:t>
            </a:r>
            <a:r>
              <a:rPr lang="en-US" dirty="0" smtClean="0"/>
              <a:t>wire </a:t>
            </a:r>
            <a:r>
              <a:rPr lang="en-US" dirty="0"/>
              <a:t>once for each </a:t>
            </a:r>
            <a:r>
              <a:rPr lang="en-US" dirty="0" smtClean="0"/>
              <a:t>worker. (Workers cache on retrieval)</a:t>
            </a:r>
          </a:p>
          <a:p>
            <a:r>
              <a:rPr lang="en-US" dirty="0" smtClean="0"/>
              <a:t>Now footprint = size times # of workers</a:t>
            </a:r>
          </a:p>
          <a:p>
            <a:r>
              <a:rPr lang="en-US" dirty="0" smtClean="0"/>
              <a:t>(Even that improved, driver bottlenecks)</a:t>
            </a:r>
          </a:p>
          <a:p>
            <a:r>
              <a:rPr lang="en-US" dirty="0" smtClean="0"/>
              <a:t>(Enough </a:t>
            </a:r>
            <a:r>
              <a:rPr lang="en-US" dirty="0"/>
              <a:t>overhead that </a:t>
            </a:r>
            <a:r>
              <a:rPr lang="en-US" dirty="0" smtClean="0"/>
              <a:t>communication </a:t>
            </a:r>
            <a:r>
              <a:rPr lang="en-US" dirty="0"/>
              <a:t>cost could offset </a:t>
            </a:r>
            <a:r>
              <a:rPr lang="en-US" dirty="0" smtClean="0"/>
              <a:t>benefits </a:t>
            </a:r>
            <a:r>
              <a:rPr lang="en-US" dirty="0"/>
              <a:t>as machines </a:t>
            </a:r>
            <a:r>
              <a:rPr lang="en-US" dirty="0" smtClean="0"/>
              <a:t>scaled) NEXT: Starting 1.1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36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(changed to bit-torrent…overhead constant while scale)</a:t>
            </a:r>
          </a:p>
          <a:p>
            <a:r>
              <a:rPr lang="en-US" dirty="0" smtClean="0"/>
              <a:t>Once one worker receives</a:t>
            </a:r>
          </a:p>
          <a:p>
            <a:r>
              <a:rPr lang="en-US" dirty="0" smtClean="0"/>
              <a:t>Starts to help send around; significant distribution time reduction</a:t>
            </a:r>
          </a:p>
          <a:p>
            <a:r>
              <a:rPr lang="en-US" dirty="0" smtClean="0"/>
              <a:t>(As of 1.1, wraps up every stage’s function…duh moment)</a:t>
            </a:r>
          </a:p>
          <a:p>
            <a:r>
              <a:rPr lang="en-US" dirty="0" smtClean="0"/>
              <a:t>(Only needed if used </a:t>
            </a:r>
            <a:r>
              <a:rPr lang="en-US" dirty="0"/>
              <a:t>in multiple stages </a:t>
            </a:r>
            <a:r>
              <a:rPr lang="en-US" b="1" dirty="0"/>
              <a:t>or </a:t>
            </a:r>
            <a:r>
              <a:rPr lang="en-US" dirty="0" smtClean="0"/>
              <a:t>want cache </a:t>
            </a:r>
            <a:r>
              <a:rPr lang="en-US" dirty="0" err="1" smtClean="0"/>
              <a:t>deserialized</a:t>
            </a:r>
            <a:r>
              <a:rPr lang="en-US" dirty="0" smtClean="0"/>
              <a:t>)</a:t>
            </a:r>
          </a:p>
          <a:p>
            <a:r>
              <a:rPr lang="en-US" dirty="0" smtClean="0"/>
              <a:t>(NOTE: write only driver, </a:t>
            </a:r>
            <a:r>
              <a:rPr lang="en-US" dirty="0" err="1" smtClean="0"/>
              <a:t>readonly</a:t>
            </a:r>
            <a:r>
              <a:rPr lang="en-US" dirty="0" smtClean="0"/>
              <a:t> worker)</a:t>
            </a:r>
          </a:p>
          <a:p>
            <a:r>
              <a:rPr lang="en-US" dirty="0" smtClean="0"/>
              <a:t>(Should use immutable to signal to future </a:t>
            </a:r>
            <a:r>
              <a:rPr lang="en-US" dirty="0" err="1" smtClean="0"/>
              <a:t>devs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NEXT:Partitioning</a:t>
            </a:r>
            <a:r>
              <a:rPr lang="en-US" dirty="0" smtClean="0"/>
              <a:t> pitfalls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4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Future of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41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Databricks</a:t>
            </a:r>
            <a:r>
              <a:rPr lang="en-US" dirty="0" smtClean="0"/>
              <a:t>; </a:t>
            </a:r>
            <a:r>
              <a:rPr lang="en-US" dirty="0" err="1" smtClean="0"/>
              <a:t>corp</a:t>
            </a:r>
            <a:r>
              <a:rPr lang="en-US" dirty="0" smtClean="0"/>
              <a:t> backing OSS good for wide adoption</a:t>
            </a:r>
          </a:p>
          <a:p>
            <a:r>
              <a:rPr lang="en-US" dirty="0" err="1" smtClean="0"/>
              <a:t>Databricks</a:t>
            </a:r>
            <a:r>
              <a:rPr lang="en-US" dirty="0" smtClean="0"/>
              <a:t> cloud now just </a:t>
            </a:r>
            <a:r>
              <a:rPr lang="en-US" dirty="0" err="1" smtClean="0"/>
              <a:t>Databricks</a:t>
            </a:r>
            <a:r>
              <a:rPr lang="en-US" dirty="0" smtClean="0"/>
              <a:t>; easier provisioning of cluster overhead/hassle</a:t>
            </a:r>
            <a:endParaRPr lang="en-US" dirty="0"/>
          </a:p>
          <a:p>
            <a:r>
              <a:rPr lang="en-US" dirty="0" smtClean="0"/>
              <a:t>Defined as 0 </a:t>
            </a:r>
            <a:r>
              <a:rPr lang="en-US" dirty="0" err="1" smtClean="0"/>
              <a:t>mgmt</a:t>
            </a:r>
            <a:r>
              <a:rPr lang="en-US" dirty="0" smtClean="0"/>
              <a:t> cloud platform</a:t>
            </a:r>
          </a:p>
          <a:p>
            <a:r>
              <a:rPr lang="en-US" dirty="0" smtClean="0"/>
              <a:t>(Basically, prep cluster 1 </a:t>
            </a:r>
            <a:r>
              <a:rPr lang="en-US" dirty="0" err="1" smtClean="0"/>
              <a:t>click;web</a:t>
            </a:r>
            <a:r>
              <a:rPr lang="en-US" dirty="0" smtClean="0"/>
              <a:t> shell; share; 3</a:t>
            </a:r>
            <a:r>
              <a:rPr lang="en-US" baseline="30000" dirty="0" smtClean="0"/>
              <a:t>rd</a:t>
            </a:r>
            <a:r>
              <a:rPr lang="en-US" dirty="0" smtClean="0"/>
              <a:t> party </a:t>
            </a:r>
            <a:r>
              <a:rPr lang="en-US" dirty="0" err="1" smtClean="0"/>
              <a:t>apps:BI</a:t>
            </a:r>
            <a:r>
              <a:rPr lang="en-US" dirty="0" smtClean="0"/>
              <a:t> and visualizations)</a:t>
            </a:r>
          </a:p>
          <a:p>
            <a:r>
              <a:rPr lang="en-US" dirty="0" smtClean="0"/>
              <a:t>NEXT: Spark future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5794039" y="5081631"/>
            <a:ext cx="5453733" cy="48623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5796448" y="4563971"/>
            <a:ext cx="5453733" cy="459605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800"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14" name="Author 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3023821" y="3153689"/>
            <a:ext cx="2438400" cy="2438400"/>
          </a:xfrm>
        </p:spPr>
        <p:txBody>
          <a:bodyPr anchor="ctr"/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Click Icon to Add 300x300px Author Image</a:t>
            </a:r>
            <a:endParaRPr lang="en-US" dirty="0"/>
          </a:p>
        </p:txBody>
      </p:sp>
      <p:sp>
        <p:nvSpPr>
          <p:cNvPr id="12" name="Module 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605371" y="1758185"/>
            <a:ext cx="11006667" cy="89943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r>
              <a:rPr lang="en-US" dirty="0" smtClean="0"/>
              <a:t>Click to Edit Module Title (Module #1)</a:t>
            </a:r>
            <a:endParaRPr lang="en-US" dirty="0"/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Edit Course Title (Module #1) or </a:t>
            </a:r>
            <a:br>
              <a:rPr lang="en-US" dirty="0" smtClean="0"/>
            </a:br>
            <a:r>
              <a:rPr lang="en-US" dirty="0" smtClean="0"/>
              <a:t>Module Title (Module #2+)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601134" y="567011"/>
            <a:ext cx="10970734" cy="3951723"/>
          </a:xfr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586116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lang="en-US" sz="2600" dirty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algn="ctr" defTabSz="586116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/>
            </a:pPr>
            <a:r>
              <a:rPr lang="en-US" dirty="0" smtClean="0"/>
              <a:t>Click to edit text or click the </a:t>
            </a:r>
            <a:br>
              <a:rPr lang="en-US" dirty="0" smtClean="0"/>
            </a:br>
            <a:r>
              <a:rPr lang="en-US" dirty="0" smtClean="0"/>
              <a:t>image icon to add a graphic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5335424"/>
            <a:ext cx="10970732" cy="887644"/>
          </a:xfrm>
        </p:spPr>
        <p:txBody>
          <a:bodyPr vert="horz" lIns="0" tIns="0" rIns="0" bIns="0" rtlCol="0" anchor="t">
            <a:noAutofit/>
          </a:bodyPr>
          <a:lstStyle>
            <a:lvl1pPr marL="297129" indent="-297129" algn="l">
              <a:buNone/>
              <a:defRPr lang="en-US" sz="24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tabLst/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601133" y="4777867"/>
            <a:ext cx="10970734" cy="539801"/>
          </a:xfr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</a:defRPr>
            </a:lvl1pPr>
          </a:lstStyle>
          <a:p>
            <a:pPr lvl="0" algn="l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1826379"/>
            <a:ext cx="709506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1318366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  <p:cxnSp>
        <p:nvCxnSpPr>
          <p:cNvPr id="24" name="Orange Line"/>
          <p:cNvCxnSpPr/>
          <p:nvPr userDrawn="1"/>
        </p:nvCxnSpPr>
        <p:spPr>
          <a:xfrm>
            <a:off x="406400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ckmann\Downloads\PS-Watermark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" y="8798"/>
            <a:ext cx="12180703" cy="685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7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586116" rtl="0" eaLnBrk="1" latinLnBrk="0" hangingPunct="1">
        <a:lnSpc>
          <a:spcPct val="85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26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2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Xp3oJHNM7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ssues.apache.org/jira/browse/spark/" TargetMode="External"/><Relationship Id="rId5" Type="http://schemas.openxmlformats.org/officeDocument/2006/relationships/hyperlink" Target="http://bit.ly/1k3iv4K" TargetMode="External"/><Relationship Id="rId4" Type="http://schemas.openxmlformats.org/officeDocument/2006/relationships/hyperlink" Target="http://bit.ly/1KPpFBC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5573611" y="5081631"/>
            <a:ext cx="5453733" cy="486239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JustinPihony</a:t>
            </a:r>
            <a:r>
              <a:rPr lang="en-US" dirty="0" smtClean="0"/>
              <a:t> | justin-pihony.blogspot.com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5576020" y="4563971"/>
            <a:ext cx="5453733" cy="459605"/>
          </a:xfrm>
        </p:spPr>
        <p:txBody>
          <a:bodyPr/>
          <a:lstStyle/>
          <a:p>
            <a:r>
              <a:rPr lang="en-US" dirty="0" smtClean="0"/>
              <a:t>Justin </a:t>
            </a:r>
            <a:r>
              <a:rPr lang="en-US" dirty="0" err="1" smtClean="0"/>
              <a:t>Pihony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3393" y="3153689"/>
            <a:ext cx="2438400" cy="243840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0310" y="187202"/>
            <a:ext cx="10991380" cy="1570983"/>
          </a:xfrm>
        </p:spPr>
        <p:txBody>
          <a:bodyPr/>
          <a:lstStyle/>
          <a:p>
            <a:r>
              <a:rPr lang="en-US" dirty="0" smtClean="0"/>
              <a:t>Optimizations and the Future</a:t>
            </a:r>
            <a:endParaRPr lang="en-US" dirty="0"/>
          </a:p>
        </p:txBody>
      </p:sp>
      <p:cxnSp>
        <p:nvCxnSpPr>
          <p:cNvPr id="9" name="Orange Line"/>
          <p:cNvCxnSpPr/>
          <p:nvPr/>
        </p:nvCxnSpPr>
        <p:spPr>
          <a:xfrm>
            <a:off x="2671082" y="5843555"/>
            <a:ext cx="6849836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"/>
          <p:cNvSpPr txBox="1">
            <a:spLocks/>
          </p:cNvSpPr>
          <p:nvPr/>
        </p:nvSpPr>
        <p:spPr>
          <a:xfrm>
            <a:off x="567654" y="187202"/>
            <a:ext cx="10991380" cy="1570983"/>
          </a:xfrm>
          <a:prstGeom prst="rect">
            <a:avLst/>
          </a:prstGeom>
        </p:spPr>
        <p:txBody>
          <a:bodyPr anchor="ctr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Future of Spark</a:t>
            </a:r>
            <a:endParaRPr lang="en-US" dirty="0"/>
          </a:p>
        </p:txBody>
      </p:sp>
      <p:pic>
        <p:nvPicPr>
          <p:cNvPr id="1034" name="Picture 10" descr="http://tachyon-project.org/documentation/img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4373486"/>
            <a:ext cx="4553619" cy="95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91015" y="4496911"/>
            <a:ext cx="3768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Project Tungsten</a:t>
            </a:r>
            <a:endParaRPr lang="en-US" sz="4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92" y="2079542"/>
            <a:ext cx="2194304" cy="166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864737" y="167510"/>
            <a:ext cx="4462526" cy="1072693"/>
            <a:chOff x="1044065" y="1281935"/>
            <a:chExt cx="4462526" cy="1072693"/>
          </a:xfrm>
        </p:grpSpPr>
        <p:pic>
          <p:nvPicPr>
            <p:cNvPr id="15" name="Picture 14" descr="Spark-logo-192x100px (1)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065" y="1281935"/>
              <a:ext cx="1828800" cy="95249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648886" y="1431298"/>
              <a:ext cx="28577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i="1" dirty="0" smtClean="0">
                  <a:solidFill>
                    <a:srgbClr val="000000"/>
                  </a:solidFill>
                </a:rPr>
                <a:t>Packages</a:t>
              </a:r>
              <a:endParaRPr lang="en-US" sz="3600" i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79330" y="1671752"/>
            <a:ext cx="28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s</a:t>
            </a:r>
            <a:r>
              <a:rPr lang="en-US" sz="3200" dirty="0" smtClean="0">
                <a:solidFill>
                  <a:srgbClr val="000000"/>
                </a:solidFill>
              </a:rPr>
              <a:t>park-</a:t>
            </a:r>
            <a:r>
              <a:rPr lang="en-US" sz="3200" dirty="0" err="1" smtClean="0">
                <a:solidFill>
                  <a:srgbClr val="000000"/>
                </a:solidFill>
              </a:rPr>
              <a:t>jobserver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67726" y="2405332"/>
            <a:ext cx="1656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zeppelin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1663" y="3155699"/>
            <a:ext cx="2408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D</a:t>
            </a:r>
            <a:r>
              <a:rPr lang="en-US" sz="3200" dirty="0" smtClean="0">
                <a:solidFill>
                  <a:srgbClr val="000000"/>
                </a:solidFill>
              </a:rPr>
              <a:t>ata Sources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0669" y="3909420"/>
            <a:ext cx="19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Streaming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71228" y="4676811"/>
            <a:ext cx="324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Machine Learning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8480" y="530632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…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6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  <p:bldP spid="13" grpId="0"/>
      <p:bldP spid="14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1"/>
          <a:stretch/>
        </p:blipFill>
        <p:spPr bwMode="auto">
          <a:xfrm>
            <a:off x="2738438" y="57150"/>
            <a:ext cx="6715125" cy="6538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82730" y="6557546"/>
            <a:ext cx="4798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https://www-03.ibm.com/press/us/en/pressrelease/47107.wss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04" t="31938" r="12695" b="65316"/>
          <a:stretch/>
        </p:blipFill>
        <p:spPr bwMode="auto">
          <a:xfrm>
            <a:off x="764292" y="1985963"/>
            <a:ext cx="10663417" cy="4238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4" t="40752" r="2624" b="57080"/>
          <a:stretch/>
        </p:blipFill>
        <p:spPr bwMode="auto">
          <a:xfrm>
            <a:off x="363187" y="2728912"/>
            <a:ext cx="11543061" cy="2924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10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Patrick Wendell – Spark Performance (2013)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</a:t>
            </a:r>
            <a:r>
              <a:rPr lang="en-US" b="1" dirty="0" smtClean="0">
                <a:hlinkClick r:id="rId3"/>
              </a:rPr>
              <a:t>NXp3oJHNM7E</a:t>
            </a:r>
            <a:endParaRPr lang="en-US" b="1" dirty="0" smtClean="0"/>
          </a:p>
          <a:p>
            <a:r>
              <a:rPr lang="en-US" dirty="0" smtClean="0"/>
              <a:t>Project Tungsten</a:t>
            </a:r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bit.ly/1KPpFBC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DataStax</a:t>
            </a:r>
            <a:r>
              <a:rPr lang="en-US" dirty="0" smtClean="0"/>
              <a:t> – Common Spark Troubleshooting </a:t>
            </a:r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bit.ly/1k3iv4K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https://issues.apache.org/jira/browse/spark/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Labels = starter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Beyond the basics</a:t>
            </a:r>
          </a:p>
          <a:p>
            <a:r>
              <a:rPr lang="en-US" dirty="0" smtClean="0"/>
              <a:t>What’s next?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5573611" y="5081631"/>
            <a:ext cx="5453733" cy="486239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JustinPihony</a:t>
            </a:r>
            <a:r>
              <a:rPr lang="en-US" dirty="0" smtClean="0"/>
              <a:t> | justin-pihony.blogspot.com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5576020" y="4563971"/>
            <a:ext cx="5453733" cy="459605"/>
          </a:xfrm>
        </p:spPr>
        <p:txBody>
          <a:bodyPr/>
          <a:lstStyle/>
          <a:p>
            <a:r>
              <a:rPr lang="en-US" dirty="0" smtClean="0"/>
              <a:t>Justin </a:t>
            </a:r>
            <a:r>
              <a:rPr lang="en-US" dirty="0" err="1" smtClean="0"/>
              <a:t>Pihony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3393" y="3153689"/>
            <a:ext cx="2438400" cy="243840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www.surveymonkey.com/r/B27PKZZ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0310" y="187202"/>
            <a:ext cx="10991380" cy="1570983"/>
          </a:xfrm>
        </p:spPr>
        <p:txBody>
          <a:bodyPr/>
          <a:lstStyle/>
          <a:p>
            <a:r>
              <a:rPr lang="en-US" dirty="0" smtClean="0"/>
              <a:t>Final Questions</a:t>
            </a:r>
            <a:endParaRPr lang="en-US" dirty="0"/>
          </a:p>
        </p:txBody>
      </p:sp>
      <p:cxnSp>
        <p:nvCxnSpPr>
          <p:cNvPr id="9" name="Orange Line"/>
          <p:cNvCxnSpPr/>
          <p:nvPr/>
        </p:nvCxnSpPr>
        <p:spPr>
          <a:xfrm>
            <a:off x="2671082" y="5843555"/>
            <a:ext cx="6849836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685644" y="1929384"/>
            <a:ext cx="5506356" cy="4230307"/>
          </a:xfrm>
        </p:spPr>
        <p:txBody>
          <a:bodyPr>
            <a:normAutofit/>
          </a:bodyPr>
          <a:lstStyle/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Streaming</a:t>
            </a:r>
          </a:p>
          <a:p>
            <a:pPr lvl="1"/>
            <a:r>
              <a:rPr lang="en-US" dirty="0" err="1" smtClean="0"/>
              <a:t>MLlib</a:t>
            </a:r>
            <a:r>
              <a:rPr lang="en-US" dirty="0" smtClean="0"/>
              <a:t>/</a:t>
            </a:r>
            <a:r>
              <a:rPr lang="en-US" dirty="0" err="1" smtClean="0"/>
              <a:t>GraphX</a:t>
            </a:r>
            <a:endParaRPr lang="en-US" dirty="0" smtClean="0"/>
          </a:p>
          <a:p>
            <a:r>
              <a:rPr lang="en-US" dirty="0" smtClean="0"/>
              <a:t>Troubleshooting / Optimization</a:t>
            </a:r>
          </a:p>
          <a:p>
            <a:r>
              <a:rPr lang="en-US" dirty="0" smtClean="0"/>
              <a:t>Future of Spark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769259" y="1927879"/>
            <a:ext cx="5506356" cy="42303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Basics of Spark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 smtClean="0"/>
              <a:t>Cluster Managers</a:t>
            </a:r>
          </a:p>
          <a:p>
            <a:r>
              <a:rPr lang="en-US" dirty="0" smtClean="0"/>
              <a:t>Spark Maintenance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617569" y="187202"/>
            <a:ext cx="10979183" cy="1570983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685644" y="1929384"/>
            <a:ext cx="5506356" cy="4230307"/>
          </a:xfrm>
        </p:spPr>
        <p:txBody>
          <a:bodyPr>
            <a:normAutofit/>
          </a:bodyPr>
          <a:lstStyle/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Streaming</a:t>
            </a:r>
          </a:p>
          <a:p>
            <a:pPr lvl="1"/>
            <a:r>
              <a:rPr lang="en-US" dirty="0" err="1" smtClean="0"/>
              <a:t>MLlib</a:t>
            </a:r>
            <a:r>
              <a:rPr lang="en-US" dirty="0" smtClean="0"/>
              <a:t>/</a:t>
            </a:r>
            <a:r>
              <a:rPr lang="en-US" dirty="0" err="1" smtClean="0"/>
              <a:t>GraphX</a:t>
            </a:r>
            <a:endParaRPr lang="en-US" dirty="0" smtClean="0"/>
          </a:p>
          <a:p>
            <a:r>
              <a:rPr lang="en-US" dirty="0" smtClean="0"/>
              <a:t>Troubleshooting / Optimization</a:t>
            </a:r>
          </a:p>
          <a:p>
            <a:r>
              <a:rPr lang="en-US" dirty="0" smtClean="0"/>
              <a:t>Future of Spark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6684284" y="1930600"/>
            <a:ext cx="5506356" cy="42303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Troubleshooting / Optimization</a:t>
            </a:r>
          </a:p>
          <a:p>
            <a:pPr lvl="1"/>
            <a:r>
              <a:rPr lang="en-US" dirty="0" smtClean="0"/>
              <a:t>Closures</a:t>
            </a:r>
          </a:p>
          <a:p>
            <a:pPr lvl="1"/>
            <a:r>
              <a:rPr lang="en-US" dirty="0" smtClean="0"/>
              <a:t>Broadcast</a:t>
            </a:r>
          </a:p>
          <a:p>
            <a:pPr lvl="1"/>
            <a:r>
              <a:rPr lang="en-US" dirty="0" smtClean="0"/>
              <a:t>Partitioning</a:t>
            </a:r>
          </a:p>
          <a:p>
            <a:r>
              <a:rPr lang="en-US" b="1" dirty="0" smtClean="0"/>
              <a:t>Future of Spark</a:t>
            </a: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6684284" y="3816349"/>
            <a:ext cx="5506356" cy="4778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Troubleshooting / Optimization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6684284" y="4341832"/>
            <a:ext cx="5506356" cy="4778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Future of Spark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769259" y="1927879"/>
            <a:ext cx="5506356" cy="42303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Basics of Spark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 smtClean="0"/>
              <a:t>Cluster Managers</a:t>
            </a:r>
          </a:p>
          <a:p>
            <a:r>
              <a:rPr lang="en-US" dirty="0" smtClean="0"/>
              <a:t>Spark Maintenance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9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5" presetClass="emph" presetSubtype="0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45833E-6 -3.7037E-6 L 1.45833E-6 -0.275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45833E-6 -2.59259E-6 L 1.45833E-6 -0.07639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7" grpId="2"/>
      <p:bldP spid="17" grpId="3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7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66891372"/>
              </p:ext>
            </p:extLst>
          </p:nvPr>
        </p:nvGraphicFramePr>
        <p:xfrm>
          <a:off x="1479549" y="3476625"/>
          <a:ext cx="8931275" cy="269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3"/>
          <p:cNvSpPr txBox="1">
            <a:spLocks/>
          </p:cNvSpPr>
          <p:nvPr/>
        </p:nvSpPr>
        <p:spPr>
          <a:xfrm>
            <a:off x="609600" y="1943100"/>
            <a:ext cx="10972800" cy="1266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err="1" smtClean="0"/>
              <a:t>rdd.flatMap</a:t>
            </a:r>
            <a:r>
              <a:rPr lang="en-US" dirty="0" smtClean="0"/>
              <a:t>(</a:t>
            </a:r>
            <a:r>
              <a:rPr lang="en-US" dirty="0" err="1" smtClean="0"/>
              <a:t>rddVal</a:t>
            </a:r>
            <a:r>
              <a:rPr lang="en-US" dirty="0" smtClean="0"/>
              <a:t> =&gt; </a:t>
            </a:r>
            <a:r>
              <a:rPr lang="en-US" dirty="0" err="1" smtClean="0"/>
              <a:t>indexer.get</a:t>
            </a:r>
            <a:r>
              <a:rPr lang="en-US" dirty="0" smtClean="0"/>
              <a:t>(</a:t>
            </a:r>
            <a:r>
              <a:rPr lang="en-US" dirty="0" err="1" smtClean="0"/>
              <a:t>rddVal</a:t>
            </a:r>
            <a:r>
              <a:rPr lang="en-US" dirty="0" smtClean="0"/>
              <a:t>))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9600" y="1653408"/>
            <a:ext cx="10972800" cy="6897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val</a:t>
            </a:r>
            <a:r>
              <a:rPr lang="en-US" dirty="0" smtClean="0"/>
              <a:t> indexer = Map(…)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4896" y="1655064"/>
            <a:ext cx="10972800" cy="689741"/>
          </a:xfrm>
        </p:spPr>
        <p:txBody>
          <a:bodyPr/>
          <a:lstStyle/>
          <a:p>
            <a:r>
              <a:rPr lang="en-US" dirty="0" err="1" smtClean="0"/>
              <a:t>val</a:t>
            </a:r>
            <a:r>
              <a:rPr lang="en-US" dirty="0" smtClean="0"/>
              <a:t> indexer = Map(…)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//1MB 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Broadcasting</a:t>
            </a:r>
            <a:endParaRPr lang="en-US" dirty="0"/>
          </a:p>
        </p:txBody>
      </p:sp>
      <p:sp>
        <p:nvSpPr>
          <p:cNvPr id="9" name="Flowchart: Multidocument 8"/>
          <p:cNvSpPr/>
          <p:nvPr/>
        </p:nvSpPr>
        <p:spPr>
          <a:xfrm>
            <a:off x="2295524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8854" y="417409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1 MB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Flowchart: Multidocument 18"/>
          <p:cNvSpPr/>
          <p:nvPr/>
        </p:nvSpPr>
        <p:spPr>
          <a:xfrm>
            <a:off x="2310751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20" name="Flowchart: Multidocument 19"/>
          <p:cNvSpPr/>
          <p:nvPr/>
        </p:nvSpPr>
        <p:spPr>
          <a:xfrm>
            <a:off x="2310751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21" name="Flowchart: Multidocument 20"/>
          <p:cNvSpPr/>
          <p:nvPr/>
        </p:nvSpPr>
        <p:spPr>
          <a:xfrm>
            <a:off x="2310751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64702" y="322159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4 MB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Flowchart: Multidocument 22"/>
          <p:cNvSpPr/>
          <p:nvPr/>
        </p:nvSpPr>
        <p:spPr>
          <a:xfrm>
            <a:off x="2310751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24" name="Flowchart: Multidocument 23"/>
          <p:cNvSpPr/>
          <p:nvPr/>
        </p:nvSpPr>
        <p:spPr>
          <a:xfrm>
            <a:off x="2310751" y="4570476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25" name="Flowchart: Multidocument 24"/>
          <p:cNvSpPr/>
          <p:nvPr/>
        </p:nvSpPr>
        <p:spPr>
          <a:xfrm>
            <a:off x="2310751" y="4570476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64702" y="423124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3 MB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Flowchart: Multidocument 26"/>
          <p:cNvSpPr/>
          <p:nvPr/>
        </p:nvSpPr>
        <p:spPr>
          <a:xfrm>
            <a:off x="2310751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28" name="Flowchart: Multidocument 27"/>
          <p:cNvSpPr/>
          <p:nvPr/>
        </p:nvSpPr>
        <p:spPr>
          <a:xfrm>
            <a:off x="2295523" y="4570476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29" name="Flowchart: Multidocument 28"/>
          <p:cNvSpPr/>
          <p:nvPr/>
        </p:nvSpPr>
        <p:spPr>
          <a:xfrm>
            <a:off x="2310751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30" name="Flowchart: Multidocument 29"/>
          <p:cNvSpPr/>
          <p:nvPr/>
        </p:nvSpPr>
        <p:spPr>
          <a:xfrm>
            <a:off x="2295524" y="4570476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64702" y="5264277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4 MB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4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39609 -0.14583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5" y="-729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39453 -0.14722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27" y="-736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39375 -0.14444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722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39375 -0.14305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715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39531 0.0013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6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39063 0.15278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763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39531 0.00139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6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38985 0.15139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92" y="7569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39531 0.00139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66" y="6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0.39297 0.15417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48" y="7708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39141 0.15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70" y="750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1">
        <p:bldAsOne/>
      </p:bldGraphic>
      <p:bldP spid="5" grpId="0" animBg="1"/>
      <p:bldP spid="6" grpId="0" animBg="1"/>
      <p:bldP spid="4" grpId="0" uiExpand="1" build="p" animBg="1"/>
      <p:bldP spid="9" grpId="0" animBg="1"/>
      <p:bldP spid="9" grpId="1" animBg="1"/>
      <p:bldP spid="15" grpId="0"/>
      <p:bldP spid="15" grpId="1"/>
      <p:bldP spid="15" grpId="2"/>
      <p:bldP spid="15" grpId="3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 txBox="1">
            <a:spLocks/>
          </p:cNvSpPr>
          <p:nvPr/>
        </p:nvSpPr>
        <p:spPr>
          <a:xfrm>
            <a:off x="609600" y="1943100"/>
            <a:ext cx="10972800" cy="1266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err="1" smtClean="0"/>
              <a:t>rdd.flatMap</a:t>
            </a:r>
            <a:r>
              <a:rPr lang="en-US" dirty="0" smtClean="0"/>
              <a:t>(</a:t>
            </a:r>
            <a:r>
              <a:rPr lang="en-US" dirty="0" err="1" smtClean="0"/>
              <a:t>rddVal</a:t>
            </a:r>
            <a:r>
              <a:rPr lang="en-US" dirty="0" smtClean="0"/>
              <a:t> =&gt; </a:t>
            </a:r>
            <a:r>
              <a:rPr lang="en-US" dirty="0" err="1" smtClean="0"/>
              <a:t>indexer.</a:t>
            </a:r>
            <a:r>
              <a:rPr lang="en-US" sz="3200" b="1" dirty="0" err="1" smtClean="0"/>
              <a:t>value</a:t>
            </a:r>
            <a:r>
              <a:rPr lang="en-US" dirty="0" err="1" smtClean="0"/>
              <a:t>.get</a:t>
            </a:r>
            <a:r>
              <a:rPr lang="en-US" dirty="0" smtClean="0"/>
              <a:t>(</a:t>
            </a:r>
            <a:r>
              <a:rPr lang="en-US" dirty="0" err="1" smtClean="0"/>
              <a:t>rddVal</a:t>
            </a:r>
            <a:r>
              <a:rPr lang="en-US" dirty="0" smtClean="0"/>
              <a:t>))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9600" y="1653408"/>
            <a:ext cx="10972800" cy="6897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val</a:t>
            </a:r>
            <a:r>
              <a:rPr lang="en-US" dirty="0" smtClean="0"/>
              <a:t> indexer = </a:t>
            </a:r>
            <a:r>
              <a:rPr lang="en-US" sz="3200" b="1" dirty="0" err="1" smtClean="0"/>
              <a:t>sc.broadcast</a:t>
            </a:r>
            <a:r>
              <a:rPr lang="en-US" sz="3200" b="1" dirty="0" smtClean="0"/>
              <a:t>(</a:t>
            </a:r>
            <a:r>
              <a:rPr lang="en-US" dirty="0" smtClean="0"/>
              <a:t>Map(…)</a:t>
            </a:r>
            <a:r>
              <a:rPr lang="en-US" sz="3200" b="1" dirty="0" smtClean="0"/>
              <a:t>)</a:t>
            </a:r>
            <a:endParaRPr lang="en-US" b="1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4896" y="1655064"/>
            <a:ext cx="10972800" cy="689741"/>
          </a:xfrm>
        </p:spPr>
        <p:txBody>
          <a:bodyPr/>
          <a:lstStyle/>
          <a:p>
            <a:r>
              <a:rPr lang="en-US" dirty="0" err="1" smtClean="0"/>
              <a:t>val</a:t>
            </a:r>
            <a:r>
              <a:rPr lang="en-US" dirty="0" smtClean="0"/>
              <a:t> indexer = </a:t>
            </a:r>
            <a:r>
              <a:rPr lang="en-US" sz="3200" b="1" dirty="0" err="1" smtClean="0"/>
              <a:t>sc.broadcast</a:t>
            </a:r>
            <a:r>
              <a:rPr lang="en-US" sz="3200" b="1" dirty="0" smtClean="0"/>
              <a:t>(</a:t>
            </a:r>
            <a:r>
              <a:rPr lang="en-US" dirty="0" smtClean="0"/>
              <a:t>Map(…)</a:t>
            </a:r>
            <a:r>
              <a:rPr lang="en-US" sz="3200" b="1" dirty="0" smtClean="0"/>
              <a:t>)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//Map=1MB;indexer&lt;1MB 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55472530"/>
              </p:ext>
            </p:extLst>
          </p:nvPr>
        </p:nvGraphicFramePr>
        <p:xfrm>
          <a:off x="1479549" y="3476625"/>
          <a:ext cx="8931275" cy="269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Flowchart: Multidocument 10"/>
          <p:cNvSpPr/>
          <p:nvPr/>
        </p:nvSpPr>
        <p:spPr>
          <a:xfrm>
            <a:off x="4733925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12" name="Flowchart: Multidocument 11"/>
          <p:cNvSpPr/>
          <p:nvPr/>
        </p:nvSpPr>
        <p:spPr>
          <a:xfrm>
            <a:off x="4733922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13" name="Flowchart: Multidocument 12"/>
          <p:cNvSpPr/>
          <p:nvPr/>
        </p:nvSpPr>
        <p:spPr>
          <a:xfrm>
            <a:off x="4733924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Broadcasting</a:t>
            </a:r>
            <a:endParaRPr lang="en-US" dirty="0"/>
          </a:p>
        </p:txBody>
      </p:sp>
      <p:sp>
        <p:nvSpPr>
          <p:cNvPr id="9" name="Flowchart: Multidocument 8"/>
          <p:cNvSpPr/>
          <p:nvPr/>
        </p:nvSpPr>
        <p:spPr>
          <a:xfrm>
            <a:off x="2295524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4724398" y="5600700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14" name="Flowchart: Multidocument 13"/>
          <p:cNvSpPr/>
          <p:nvPr/>
        </p:nvSpPr>
        <p:spPr>
          <a:xfrm>
            <a:off x="4757736" y="34766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8854" y="417409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1 MB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40404" y="4235577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1 MB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40404" y="317830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1 MB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40403" y="522832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1 MB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2 -1.85185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00156 -0.15555 " pathEditMode="fixed" rAng="0" ptsTypes="AA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777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-0.00078 0.1555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0139 L 0.19844 -0.00833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48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9766 -1.85185E-6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48148E-6 L 0.19492 0.00139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6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uiExpand="1" build="p" animBg="1"/>
      <p:bldGraphic spid="8" grpId="0">
        <p:bldAsOne/>
      </p:bldGraphic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  <p:bldP spid="13" grpId="2" animBg="1"/>
      <p:bldP spid="9" grpId="0" animBg="1"/>
      <p:bldP spid="9" grpId="2" animBg="1"/>
      <p:bldP spid="9" grpId="3" animBg="1"/>
      <p:bldP spid="10" grpId="0" animBg="1"/>
      <p:bldP spid="10" grpId="1" animBg="1"/>
      <p:bldP spid="14" grpId="0" animBg="1"/>
      <p:bldP spid="14" grpId="1" animBg="1"/>
      <p:bldP spid="15" grpId="0"/>
      <p:bldP spid="15" grpId="1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51802163"/>
              </p:ext>
            </p:extLst>
          </p:nvPr>
        </p:nvGraphicFramePr>
        <p:xfrm>
          <a:off x="1479549" y="3476625"/>
          <a:ext cx="8931275" cy="269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Flowchart: Multidocument 13"/>
          <p:cNvSpPr/>
          <p:nvPr/>
        </p:nvSpPr>
        <p:spPr>
          <a:xfrm>
            <a:off x="4757736" y="34766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13" name="Flowchart: Multidocument 12"/>
          <p:cNvSpPr/>
          <p:nvPr/>
        </p:nvSpPr>
        <p:spPr>
          <a:xfrm>
            <a:off x="7139925" y="349567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9600" y="1943100"/>
            <a:ext cx="10972800" cy="1266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err="1" smtClean="0"/>
              <a:t>rdd.flatMap</a:t>
            </a:r>
            <a:r>
              <a:rPr lang="en-US" dirty="0" smtClean="0"/>
              <a:t>(</a:t>
            </a:r>
            <a:r>
              <a:rPr lang="en-US" dirty="0" err="1" smtClean="0"/>
              <a:t>rddVal</a:t>
            </a:r>
            <a:r>
              <a:rPr lang="en-US" dirty="0" smtClean="0"/>
              <a:t> =&gt; </a:t>
            </a:r>
            <a:r>
              <a:rPr lang="en-US" dirty="0" err="1" smtClean="0"/>
              <a:t>indexer.</a:t>
            </a:r>
            <a:r>
              <a:rPr lang="en-US" sz="3200" b="1" dirty="0" err="1" smtClean="0"/>
              <a:t>value</a:t>
            </a:r>
            <a:r>
              <a:rPr lang="en-US" dirty="0" err="1" smtClean="0"/>
              <a:t>.get</a:t>
            </a:r>
            <a:r>
              <a:rPr lang="en-US" dirty="0" smtClean="0"/>
              <a:t>(</a:t>
            </a:r>
            <a:r>
              <a:rPr lang="en-US" dirty="0" err="1" smtClean="0"/>
              <a:t>rddVal</a:t>
            </a:r>
            <a:r>
              <a:rPr lang="en-US" dirty="0" smtClean="0"/>
              <a:t>))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9600" y="1653408"/>
            <a:ext cx="10972800" cy="6897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val</a:t>
            </a:r>
            <a:r>
              <a:rPr lang="en-US" dirty="0" smtClean="0"/>
              <a:t> indexer = </a:t>
            </a:r>
            <a:r>
              <a:rPr lang="en-US" sz="3200" b="1" dirty="0" err="1" smtClean="0"/>
              <a:t>sc.broadcast</a:t>
            </a:r>
            <a:r>
              <a:rPr lang="en-US" sz="3200" b="1" dirty="0" smtClean="0"/>
              <a:t>(</a:t>
            </a:r>
            <a:r>
              <a:rPr lang="en-US" dirty="0" smtClean="0"/>
              <a:t>Map(…)</a:t>
            </a:r>
            <a:r>
              <a:rPr lang="en-US" sz="3200" b="1" dirty="0" smtClean="0"/>
              <a:t>)</a:t>
            </a:r>
            <a:endParaRPr lang="en-US" b="1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4896" y="1655064"/>
            <a:ext cx="10972800" cy="689741"/>
          </a:xfrm>
        </p:spPr>
        <p:txBody>
          <a:bodyPr/>
          <a:lstStyle/>
          <a:p>
            <a:r>
              <a:rPr lang="en-US" dirty="0" err="1" smtClean="0"/>
              <a:t>val</a:t>
            </a:r>
            <a:r>
              <a:rPr lang="en-US" dirty="0" smtClean="0"/>
              <a:t> indexer = </a:t>
            </a:r>
            <a:r>
              <a:rPr lang="en-US" sz="3200" b="1" dirty="0" err="1" smtClean="0"/>
              <a:t>sc.broadcast</a:t>
            </a:r>
            <a:r>
              <a:rPr lang="en-US" sz="3200" b="1" dirty="0" smtClean="0"/>
              <a:t>(</a:t>
            </a:r>
            <a:r>
              <a:rPr lang="en-US" dirty="0" smtClean="0"/>
              <a:t>Map(…)</a:t>
            </a:r>
            <a:r>
              <a:rPr lang="en-US" sz="3200" b="1" dirty="0" smtClean="0"/>
              <a:t>)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//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Map=1MB;indexer&lt;1MB </a:t>
            </a:r>
            <a:endParaRPr lang="en-US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Flowchart: Multidocument 10"/>
          <p:cNvSpPr/>
          <p:nvPr/>
        </p:nvSpPr>
        <p:spPr>
          <a:xfrm>
            <a:off x="4733925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Broadcasting</a:t>
            </a:r>
            <a:endParaRPr lang="en-US" dirty="0"/>
          </a:p>
        </p:txBody>
      </p:sp>
      <p:sp>
        <p:nvSpPr>
          <p:cNvPr id="9" name="Flowchart: Multidocument 8"/>
          <p:cNvSpPr/>
          <p:nvPr/>
        </p:nvSpPr>
        <p:spPr>
          <a:xfrm>
            <a:off x="2295524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8854" y="417409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1 MB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Flowchart: Multidocument 19"/>
          <p:cNvSpPr/>
          <p:nvPr/>
        </p:nvSpPr>
        <p:spPr>
          <a:xfrm>
            <a:off x="4724398" y="5600700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21" name="Flowchart: Multidocument 20"/>
          <p:cNvSpPr/>
          <p:nvPr/>
        </p:nvSpPr>
        <p:spPr>
          <a:xfrm>
            <a:off x="2295524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  <p:sp>
        <p:nvSpPr>
          <p:cNvPr id="22" name="Flowchart: Multidocument 21"/>
          <p:cNvSpPr/>
          <p:nvPr/>
        </p:nvSpPr>
        <p:spPr>
          <a:xfrm>
            <a:off x="4733924" y="4543425"/>
            <a:ext cx="1190625" cy="758952"/>
          </a:xfrm>
          <a:prstGeom prst="flowChartMultidocument">
            <a:avLst/>
          </a:prstGeom>
          <a:solidFill>
            <a:srgbClr val="F37739"/>
          </a:solidFill>
          <a:ln w="38100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38100">
                  <a:noFill/>
                </a:ln>
                <a:solidFill>
                  <a:schemeClr val="tx1">
                    <a:lumMod val="50000"/>
                  </a:schemeClr>
                </a:solidFill>
              </a:rPr>
              <a:t>indexer</a:t>
            </a:r>
          </a:p>
        </p:txBody>
      </p:sp>
    </p:spTree>
    <p:extLst>
      <p:ext uri="{BB962C8B-B14F-4D97-AF65-F5344CB8AC3E}">
        <p14:creationId xmlns:p14="http://schemas.microsoft.com/office/powerpoint/2010/main" val="151314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2 -1.85185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156 -0.15555 " pathEditMode="fixed" rAng="0" ptsTypes="AA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48148E-6 L 0.19492 0.00139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6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0079 0.1513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756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2 -1.85185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1.85185E-6 L -0.00078 0.1555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777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875E-6 0.00139 L 0.19844 -0.00833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 animBg="1"/>
      <p:bldP spid="13" grpId="1" animBg="1"/>
      <p:bldP spid="11" grpId="0" animBg="1"/>
      <p:bldP spid="11" grpId="1" animBg="1"/>
      <p:bldP spid="11" grpId="2" animBg="1"/>
      <p:bldP spid="9" grpId="0" animBg="1"/>
      <p:bldP spid="9" grpId="1" animBg="1"/>
      <p:bldP spid="9" grpId="2" animBg="1"/>
      <p:bldP spid="15" grpId="0"/>
      <p:bldP spid="15" grpId="1"/>
      <p:bldP spid="20" grpId="0" animBg="1"/>
      <p:bldP spid="20" grpId="1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Partitioning Pitfalls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5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1281" y="4767262"/>
            <a:ext cx="10144125" cy="12906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567654" y="187202"/>
            <a:ext cx="10991380" cy="1570983"/>
          </a:xfrm>
          <a:prstGeom prst="rect">
            <a:avLst/>
          </a:prstGeom>
        </p:spPr>
        <p:txBody>
          <a:bodyPr anchor="ctr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Future of Spark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2214563"/>
            <a:ext cx="34480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http://i.ytimg.com/vi/IBwYINZdQgQ/maxresdefaul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t="37464" r="12890" b="38758"/>
          <a:stretch/>
        </p:blipFill>
        <p:spPr bwMode="auto">
          <a:xfrm>
            <a:off x="4652671" y="3143250"/>
            <a:ext cx="2886658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94048" y="4955251"/>
            <a:ext cx="8403904" cy="1080912"/>
          </a:xfrm>
        </p:spPr>
        <p:txBody>
          <a:bodyPr/>
          <a:lstStyle/>
          <a:p>
            <a:r>
              <a:rPr lang="en-US" dirty="0" smtClean="0"/>
              <a:t>zero-management cloud platform</a:t>
            </a:r>
            <a:endParaRPr lang="en-US" dirty="0"/>
          </a:p>
        </p:txBody>
      </p:sp>
      <p:pic>
        <p:nvPicPr>
          <p:cNvPr id="7" name="Picture 6" descr="Quotation_L.ai"/>
          <p:cNvPicPr>
            <a:picLocks noChangeAspect="1"/>
          </p:cNvPicPr>
          <p:nvPr/>
        </p:nvPicPr>
        <p:blipFill>
          <a:blip r:embed="rId5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12" y="4874114"/>
            <a:ext cx="754730" cy="655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985" y="4874114"/>
            <a:ext cx="754730" cy="655148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47573" y="5610224"/>
            <a:ext cx="8187708" cy="771896"/>
          </a:xfrm>
          <a:noFill/>
        </p:spPr>
        <p:txBody>
          <a:bodyPr/>
          <a:lstStyle/>
          <a:p>
            <a:pPr algn="r"/>
            <a:r>
              <a:rPr lang="en-US" sz="2000" dirty="0" smtClean="0">
                <a:solidFill>
                  <a:schemeClr val="accent2"/>
                </a:solidFill>
              </a:rPr>
              <a:t>- </a:t>
            </a:r>
            <a:r>
              <a:rPr lang="en-US" sz="2000" dirty="0" err="1" smtClean="0">
                <a:solidFill>
                  <a:schemeClr val="accent2"/>
                </a:solidFill>
              </a:rPr>
              <a:t>Databricks</a:t>
            </a:r>
            <a:r>
              <a:rPr lang="en-US" sz="2000" dirty="0" smtClean="0">
                <a:solidFill>
                  <a:schemeClr val="accent2"/>
                </a:solidFill>
              </a:rPr>
              <a:t> FAQ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4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1" grpId="0" build="p"/>
    </p:bldLst>
  </p:timing>
</p:sld>
</file>

<file path=ppt/theme/theme1.xml><?xml version="1.0" encoding="utf-8"?>
<a:theme xmlns:a="http://schemas.openxmlformats.org/drawingml/2006/main" name="Pluralsight_PowerPoint_April_2015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 w="38100">
          <a:solidFill>
            <a:srgbClr val="080300"/>
          </a:solidFill>
        </a:ln>
        <a:effectLst/>
      </a:spPr>
      <a:bodyPr rtlCol="0" anchor="ctr"/>
      <a:lstStyle>
        <a:defPPr algn="ctr">
          <a:defRPr dirty="0" smtClean="0">
            <a:ln w="38100">
              <a:solidFill>
                <a:schemeClr val="tx1"/>
              </a:solidFill>
            </a:ln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luralsight_PowerPoint_April_2015.potx" id="{308C820F-72E2-4BD0-92C7-1FBB194156CF}" vid="{BCF23F6F-7B6B-4A18-B595-3368204A1B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Pluralsight_PowerPoint_April_2015</Template>
  <TotalTime>65103</TotalTime>
  <Words>666</Words>
  <Application>Microsoft Office PowerPoint</Application>
  <PresentationFormat>Custom</PresentationFormat>
  <Paragraphs>205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Pluralsight_PowerPoint_April_2015</vt:lpstr>
      <vt:lpstr>Optimizations and the Future</vt:lpstr>
      <vt:lpstr>Agenda</vt:lpstr>
      <vt:lpstr>Agenda</vt:lpstr>
      <vt:lpstr>PowerPoint Presentation</vt:lpstr>
      <vt:lpstr>Broadcasting</vt:lpstr>
      <vt:lpstr>Broadcasting</vt:lpstr>
      <vt:lpstr>Broadcasting</vt:lpstr>
      <vt:lpstr>PowerPoint Presentation</vt:lpstr>
      <vt:lpstr>zero-management cloud platform</vt:lpstr>
      <vt:lpstr>PowerPoint Presentation</vt:lpstr>
      <vt:lpstr>PowerPoint Presentation</vt:lpstr>
      <vt:lpstr>PowerPoint Presentation</vt:lpstr>
      <vt:lpstr>Resources</vt:lpstr>
      <vt:lpstr>Summary</vt:lpstr>
      <vt:lpstr>Final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Fundamentals</dc:title>
  <dc:creator>Justin</dc:creator>
  <cp:lastModifiedBy>Justin</cp:lastModifiedBy>
  <cp:revision>625</cp:revision>
  <dcterms:created xsi:type="dcterms:W3CDTF">2015-05-20T02:46:25Z</dcterms:created>
  <dcterms:modified xsi:type="dcterms:W3CDTF">2016-01-05T07:41:36Z</dcterms:modified>
</cp:coreProperties>
</file>